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58" r:id="rId4"/>
    <p:sldId id="263" r:id="rId5"/>
    <p:sldId id="260" r:id="rId6"/>
    <p:sldId id="261" r:id="rId7"/>
    <p:sldId id="277" r:id="rId8"/>
    <p:sldId id="26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4C4C2"/>
    <a:srgbClr val="9ADEE2"/>
    <a:srgbClr val="8C93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6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BE4A-700B-47C3-B39A-2F66D88FF9B8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76AAE-6F91-4E54-ABFD-07E712955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008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2625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58036118"/>
      </p:ext>
    </p:extLst>
  </p:cSld>
  <p:clrMapOvr>
    <a:masterClrMapping/>
  </p:clrMapOvr>
  <p:transition spd="slow" advClick="0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4971935"/>
      </p:ext>
    </p:extLst>
  </p:cSld>
  <p:clrMapOvr>
    <a:masterClrMapping/>
  </p:clrMapOvr>
  <p:transition spd="slow" advClick="0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8726846"/>
      </p:ext>
    </p:extLst>
  </p:cSld>
  <p:clrMapOvr>
    <a:masterClrMapping/>
  </p:clrMapOvr>
  <p:transition spd="slow" advClick="0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5880158"/>
      </p:ext>
    </p:extLst>
  </p:cSld>
  <p:clrMapOvr>
    <a:masterClrMapping/>
  </p:clrMapOvr>
  <p:transition spd="slow" advClick="0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13309400"/>
      </p:ext>
    </p:extLst>
  </p:cSld>
  <p:clrMapOvr>
    <a:masterClrMapping/>
  </p:clrMapOvr>
  <p:transition spd="slow" advClick="0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4810867"/>
      </p:ext>
    </p:extLst>
  </p:cSld>
  <p:clrMapOvr>
    <a:masterClrMapping/>
  </p:clrMapOvr>
  <p:transition spd="slow" advClick="0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27904305"/>
      </p:ext>
    </p:extLst>
  </p:cSld>
  <p:clrMapOvr>
    <a:masterClrMapping/>
  </p:clrMapOvr>
  <p:transition spd="slow" advClick="0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9814220"/>
      </p:ext>
    </p:extLst>
  </p:cSld>
  <p:clrMapOvr>
    <a:masterClrMapping/>
  </p:clrMapOvr>
  <p:transition spd="slow" advClick="0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1232637"/>
      </p:ext>
    </p:extLst>
  </p:cSld>
  <p:clrMapOvr>
    <a:masterClrMapping/>
  </p:clrMapOvr>
  <p:transition spd="slow" advClick="0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7546241"/>
      </p:ext>
    </p:extLst>
  </p:cSld>
  <p:clrMapOvr>
    <a:masterClrMapping/>
  </p:clrMapOvr>
  <p:transition spd="slow" advClick="0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1581260"/>
      </p:ext>
    </p:extLst>
  </p:cSld>
  <p:clrMapOvr>
    <a:masterClrMapping/>
  </p:clrMapOvr>
  <p:transition spd="slow" advClick="0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59AF-B5E8-4C5F-96B8-FECF9CF80350}" type="datetimeFigureOut">
              <a:rPr lang="zh-CN" altLang="en-US" smtClean="0"/>
              <a:pPr/>
              <a:t>2019/5/1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14EC-520B-4FA7-9DC2-CE34B63E3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6105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6956" r="297" b="30435"/>
          <a:stretch/>
        </p:blipFill>
        <p:spPr>
          <a:xfrm>
            <a:off x="419853" y="280805"/>
            <a:ext cx="7738255" cy="6296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1195" y="280805"/>
            <a:ext cx="3780805" cy="203824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69899">
            <a:off x="11276647" y="648449"/>
            <a:ext cx="653586" cy="58501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8200" y="2979197"/>
            <a:ext cx="4713707" cy="43201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7923" y="940956"/>
            <a:ext cx="1994445" cy="29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32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3A560"/>
              </a:clrFrom>
              <a:clrTo>
                <a:srgbClr val="E3A56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6878" y="877226"/>
            <a:ext cx="5260931" cy="5103547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2" name="文本框 11"/>
          <p:cNvSpPr txBox="1"/>
          <p:nvPr/>
        </p:nvSpPr>
        <p:spPr>
          <a:xfrm>
            <a:off x="838106" y="2756027"/>
            <a:ext cx="5815946" cy="347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TW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TW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改觀，遊系人生</a:t>
            </a:r>
            <a:r>
              <a:rPr lang="en-US" altLang="zh-TW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』</a:t>
            </a:r>
          </a:p>
          <a:p>
            <a:pPr algn="just">
              <a:lnSpc>
                <a:spcPct val="150000"/>
              </a:lnSpc>
            </a:pP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地點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國立東華大學</a:t>
            </a:r>
            <a:endParaRPr lang="en-US" altLang="zh-TW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時間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7/5(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)-7/8(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夜</a:t>
            </a:r>
            <a:endParaRPr lang="en-US" altLang="zh-TW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費用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3980</a:t>
            </a:r>
            <a:r>
              <a:rPr lang="zh-TW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  <a:p>
            <a:pPr algn="just">
              <a:lnSpc>
                <a:spcPct val="150000"/>
              </a:lnSpc>
            </a:pPr>
            <a:endParaRPr lang="zh-TW" altLang="en-US" sz="10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38106" y="1899263"/>
            <a:ext cx="4303645" cy="830996"/>
            <a:chOff x="6463066" y="2652394"/>
            <a:chExt cx="1699328" cy="497438"/>
          </a:xfrm>
        </p:grpSpPr>
        <p:sp>
          <p:nvSpPr>
            <p:cNvPr id="8" name="矩形 7"/>
            <p:cNvSpPr/>
            <p:nvPr/>
          </p:nvSpPr>
          <p:spPr>
            <a:xfrm>
              <a:off x="6463066" y="2752840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40023" y="2652394"/>
              <a:ext cx="1284958" cy="497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營隊基本資訊</a:t>
              </a:r>
              <a:endPara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729" y="3790695"/>
            <a:ext cx="524301" cy="5364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728" y="4490373"/>
            <a:ext cx="524301" cy="53649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43062" y="3851658"/>
            <a:ext cx="2785958" cy="250466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66620"/>
            <a:ext cx="7571680" cy="10282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31" y="5217522"/>
            <a:ext cx="5238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969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2903" y="963937"/>
            <a:ext cx="5913053" cy="541364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0187" y="724848"/>
            <a:ext cx="3838741" cy="621837"/>
          </a:xfrm>
          <a:prstGeom prst="rect">
            <a:avLst/>
          </a:prstGeom>
          <a:ln>
            <a:solidFill>
              <a:srgbClr val="74C4C2"/>
            </a:solidFill>
          </a:ln>
        </p:spPr>
      </p:pic>
      <p:grpSp>
        <p:nvGrpSpPr>
          <p:cNvPr id="8" name="组合 7"/>
          <p:cNvGrpSpPr/>
          <p:nvPr/>
        </p:nvGrpSpPr>
        <p:grpSpPr>
          <a:xfrm>
            <a:off x="42457" y="764916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244113" y="764129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281509" y="1581754"/>
            <a:ext cx="2137515" cy="1575211"/>
            <a:chOff x="3334470" y="1893904"/>
            <a:chExt cx="770554" cy="68033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374404" y="1972962"/>
              <a:ext cx="634686" cy="601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克服</a:t>
              </a:r>
            </a:p>
            <a:p>
              <a:pPr algn="ctr">
                <a:lnSpc>
                  <a:spcPct val="150000"/>
                </a:lnSpc>
              </a:pPr>
              <a:endParaRPr lang="en-US" altLang="zh-CN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127589" y="483518"/>
            <a:ext cx="3859832" cy="90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4000" b="0" dirty="0">
                <a:solidFill>
                  <a:srgbClr val="74C4C2"/>
                </a:solidFill>
                <a:latin typeface="華康唐風隸W7(P)" panose="03000700000000000000" pitchFamily="66" charset="-120"/>
                <a:ea typeface="華康唐風隸W7(P)" panose="03000700000000000000" pitchFamily="66" charset="-120"/>
              </a:rPr>
              <a:t>探 索 體 驗</a:t>
            </a:r>
            <a:endParaRPr lang="en-US" altLang="zh-CN" sz="4000" b="0" dirty="0">
              <a:solidFill>
                <a:srgbClr val="74C4C2"/>
              </a:solidFill>
              <a:latin typeface="華康唐風隸W7(P)" panose="03000700000000000000" pitchFamily="66" charset="-120"/>
              <a:ea typeface="華康唐風隸W7(P)" panose="03000700000000000000" pitchFamily="66" charset="-120"/>
            </a:endParaRPr>
          </a:p>
        </p:txBody>
      </p:sp>
      <p:grpSp>
        <p:nvGrpSpPr>
          <p:cNvPr id="39" name="组合 6"/>
          <p:cNvGrpSpPr/>
          <p:nvPr/>
        </p:nvGrpSpPr>
        <p:grpSpPr>
          <a:xfrm>
            <a:off x="1647667" y="4685283"/>
            <a:ext cx="2137515" cy="1299123"/>
            <a:chOff x="3334470" y="1893904"/>
            <a:chExt cx="770554" cy="561090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41" name="文本框 13"/>
            <p:cNvSpPr txBox="1"/>
            <p:nvPr/>
          </p:nvSpPr>
          <p:spPr>
            <a:xfrm>
              <a:off x="3374404" y="1972962"/>
              <a:ext cx="634686" cy="48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團結</a:t>
              </a:r>
            </a:p>
            <a:p>
              <a:pPr algn="ctr">
                <a:lnSpc>
                  <a:spcPct val="150000"/>
                </a:lnSpc>
              </a:pPr>
              <a:endParaRPr lang="en-US" altLang="zh-CN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6"/>
          <p:cNvGrpSpPr/>
          <p:nvPr/>
        </p:nvGrpSpPr>
        <p:grpSpPr>
          <a:xfrm>
            <a:off x="578909" y="3172058"/>
            <a:ext cx="2137515" cy="1299123"/>
            <a:chOff x="3334470" y="1893904"/>
            <a:chExt cx="770554" cy="561090"/>
          </a:xfrm>
        </p:grpSpPr>
        <p:pic>
          <p:nvPicPr>
            <p:cNvPr id="4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44" name="文本框 13"/>
            <p:cNvSpPr txBox="1"/>
            <p:nvPr/>
          </p:nvSpPr>
          <p:spPr>
            <a:xfrm>
              <a:off x="3374404" y="1972962"/>
              <a:ext cx="634686" cy="48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刺激</a:t>
              </a:r>
            </a:p>
            <a:p>
              <a:pPr algn="ctr">
                <a:lnSpc>
                  <a:spcPct val="150000"/>
                </a:lnSpc>
              </a:pPr>
              <a:endParaRPr lang="en-US" altLang="zh-CN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6"/>
          <p:cNvGrpSpPr/>
          <p:nvPr/>
        </p:nvGrpSpPr>
        <p:grpSpPr>
          <a:xfrm>
            <a:off x="8826044" y="1629751"/>
            <a:ext cx="2137515" cy="1337209"/>
            <a:chOff x="3334470" y="1893904"/>
            <a:chExt cx="770554" cy="577539"/>
          </a:xfrm>
        </p:grpSpPr>
        <p:pic>
          <p:nvPicPr>
            <p:cNvPr id="46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47" name="文本框 13"/>
            <p:cNvSpPr txBox="1"/>
            <p:nvPr/>
          </p:nvSpPr>
          <p:spPr>
            <a:xfrm>
              <a:off x="3374404" y="1972962"/>
              <a:ext cx="634686" cy="49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</a:t>
              </a:r>
            </a:p>
            <a:p>
              <a:pPr algn="ctr">
                <a:lnSpc>
                  <a:spcPct val="150000"/>
                </a:lnSpc>
              </a:pPr>
              <a:endParaRPr lang="en-US" altLang="zh-CN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6"/>
          <p:cNvGrpSpPr/>
          <p:nvPr/>
        </p:nvGrpSpPr>
        <p:grpSpPr>
          <a:xfrm>
            <a:off x="9258112" y="3194306"/>
            <a:ext cx="2137515" cy="1337209"/>
            <a:chOff x="3334470" y="1893904"/>
            <a:chExt cx="770554" cy="577539"/>
          </a:xfrm>
        </p:grpSpPr>
        <p:pic>
          <p:nvPicPr>
            <p:cNvPr id="49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50" name="文本框 13"/>
            <p:cNvSpPr txBox="1"/>
            <p:nvPr/>
          </p:nvSpPr>
          <p:spPr>
            <a:xfrm>
              <a:off x="3374404" y="1972962"/>
              <a:ext cx="634686" cy="49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信任</a:t>
              </a:r>
            </a:p>
            <a:p>
              <a:pPr algn="ctr">
                <a:lnSpc>
                  <a:spcPct val="150000"/>
                </a:lnSpc>
              </a:pPr>
              <a:endParaRPr lang="en-US" altLang="zh-CN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6"/>
          <p:cNvGrpSpPr/>
          <p:nvPr/>
        </p:nvGrpSpPr>
        <p:grpSpPr>
          <a:xfrm>
            <a:off x="8550821" y="4685283"/>
            <a:ext cx="2137515" cy="1461698"/>
            <a:chOff x="3334470" y="1893904"/>
            <a:chExt cx="770554" cy="631305"/>
          </a:xfrm>
        </p:grpSpPr>
        <p:pic>
          <p:nvPicPr>
            <p:cNvPr id="52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53" name="文本框 13"/>
            <p:cNvSpPr txBox="1"/>
            <p:nvPr/>
          </p:nvSpPr>
          <p:spPr>
            <a:xfrm>
              <a:off x="3385079" y="2026728"/>
              <a:ext cx="669335" cy="49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3200" b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與眾不同</a:t>
              </a:r>
            </a:p>
            <a:p>
              <a:pPr algn="ctr">
                <a:lnSpc>
                  <a:spcPct val="150000"/>
                </a:lnSpc>
              </a:pPr>
              <a:endParaRPr lang="en-US" altLang="zh-CN" sz="1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文字方塊 53"/>
          <p:cNvSpPr txBox="1"/>
          <p:nvPr/>
        </p:nvSpPr>
        <p:spPr>
          <a:xfrm>
            <a:off x="3849955" y="5560939"/>
            <a:ext cx="4560474" cy="10557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arlow Solid Italic" panose="04030604020F02020D02" pitchFamily="82" charset="0"/>
              </a:rPr>
              <a:t>Do your best</a:t>
            </a:r>
          </a:p>
        </p:txBody>
      </p:sp>
    </p:spTree>
    <p:extLst>
      <p:ext uri="{BB962C8B-B14F-4D97-AF65-F5344CB8AC3E}">
        <p14:creationId xmlns:p14="http://schemas.microsoft.com/office/powerpoint/2010/main" xmlns="" val="38954663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9057" y="3225895"/>
            <a:ext cx="1655491" cy="1643996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590254" y="537448"/>
            <a:ext cx="387321" cy="6320552"/>
            <a:chOff x="590254" y="537448"/>
            <a:chExt cx="387321" cy="632055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0254" y="537448"/>
              <a:ext cx="387321" cy="568602"/>
            </a:xfrm>
            <a:prstGeom prst="rect">
              <a:avLst/>
            </a:prstGeom>
          </p:spPr>
        </p:pic>
        <p:cxnSp>
          <p:nvCxnSpPr>
            <p:cNvPr id="12" name="直接连接符 11"/>
            <p:cNvCxnSpPr>
              <a:stCxn id="37" idx="2"/>
            </p:cNvCxnSpPr>
            <p:nvPr/>
          </p:nvCxnSpPr>
          <p:spPr>
            <a:xfrm flipH="1">
              <a:off x="783914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1213847" y="589591"/>
            <a:ext cx="387321" cy="6268409"/>
            <a:chOff x="11213847" y="589591"/>
            <a:chExt cx="387321" cy="6268409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1407506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13847" y="589591"/>
              <a:ext cx="387321" cy="568602"/>
            </a:xfrm>
            <a:prstGeom prst="rect">
              <a:avLst/>
            </a:prstGeom>
          </p:spPr>
        </p:pic>
      </p:grpSp>
      <p:sp>
        <p:nvSpPr>
          <p:cNvPr id="19" name="標題 1">
            <a:extLst>
              <a:ext uri="{FF2B5EF4-FFF2-40B4-BE49-F238E27FC236}">
                <a16:creationId xmlns:a16="http://schemas.microsoft.com/office/drawing/2014/main" xmlns="" id="{A5FB0ED3-5906-4C2B-87A1-E08ED23A0B97}"/>
              </a:ext>
            </a:extLst>
          </p:cNvPr>
          <p:cNvSpPr txBox="1">
            <a:spLocks/>
          </p:cNvSpPr>
          <p:nvPr/>
        </p:nvSpPr>
        <p:spPr>
          <a:xfrm>
            <a:off x="3812934" y="4003741"/>
            <a:ext cx="5047907" cy="20440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300" b="1" i="0" u="none" strike="noStrike" kern="1200" cap="none" spc="0" normalizeH="0" baseline="0" noProof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   </a:t>
            </a:r>
            <a:r>
              <a:rPr kumimoji="0" lang="zh-TW" altLang="en-US" sz="6000" b="1" i="0" u="none" strike="noStrike" kern="1200" cap="none" spc="0" normalizeH="0" baseline="0" noProof="0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漫步在大學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/>
            </a:r>
            <a:b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</a:b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/>
            </a:r>
            <a:b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</a:br>
            <a:r>
              <a:rPr kumimoji="0" lang="en-US" altLang="zh-TW" sz="3600" b="1" i="0" u="none" strike="noStrike" kern="1200" cap="none" spc="0" normalizeH="0" baseline="0" noProof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 你想知道甚麼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?</a:t>
            </a:r>
            <a:br>
              <a:rPr kumimoji="0" lang="en-US" altLang="zh-TW" sz="3600" b="1" i="0" u="none" strike="noStrike" kern="1200" cap="none" spc="0" normalizeH="0" baseline="0" noProof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</a:br>
            <a:r>
              <a:rPr kumimoji="0" lang="zh-TW" altLang="en-US" sz="3600" b="1" i="0" u="none" strike="noStrike" kern="1200" cap="none" spc="0" normalizeH="0" baseline="0" noProof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  我不藏私，全都告訴你</a:t>
            </a:r>
            <a:endParaRPr kumimoji="0" lang="zh-TW" altLang="en-US" sz="4400" b="1" i="0" u="none" strike="noStrike" kern="1200" cap="none" spc="0" normalizeH="0" baseline="0" noProof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華康皮皮體W5(P)" panose="040B0500000000000000" pitchFamily="82" charset="-120"/>
              <a:ea typeface="華康皮皮體W5(P)" panose="040B0500000000000000" pitchFamily="82" charset="-120"/>
            </a:endParaRPr>
          </a:p>
        </p:txBody>
      </p:sp>
      <p:pic>
        <p:nvPicPr>
          <p:cNvPr id="20" name="內容版面配置區 12">
            <a:extLst>
              <a:ext uri="{FF2B5EF4-FFF2-40B4-BE49-F238E27FC236}">
                <a16:creationId xmlns:a16="http://schemas.microsoft.com/office/drawing/2014/main" xmlns="" id="{638E9492-8E6F-414E-8421-FCE5247566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" t="158" r="-223" b="41450"/>
          <a:stretch/>
        </p:blipFill>
        <p:spPr>
          <a:xfrm>
            <a:off x="1246573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4042E587-5A23-48AF-ABB7-D3D1C8690C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1" r="-1" b="8404"/>
          <a:stretch/>
        </p:blipFill>
        <p:spPr>
          <a:xfrm>
            <a:off x="20" y="2288332"/>
            <a:ext cx="356461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22" name="內容版面配置區 4">
            <a:extLst>
              <a:ext uri="{FF2B5EF4-FFF2-40B4-BE49-F238E27FC236}">
                <a16:creationId xmlns:a16="http://schemas.microsoft.com/office/drawing/2014/main" xmlns="" id="{300ABC33-7300-4807-B6BD-87CF47C1DB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6" r="19486" b="3"/>
          <a:stretch/>
        </p:blipFill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23" name="內容版面配置區 16">
            <a:extLst>
              <a:ext uri="{FF2B5EF4-FFF2-40B4-BE49-F238E27FC236}">
                <a16:creationId xmlns:a16="http://schemas.microsoft.com/office/drawing/2014/main" xmlns="" id="{6B5FFFC7-246B-4A25-BED8-526E753DC7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0" r="3" b="3"/>
          <a:stretch/>
        </p:blipFill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81DFA633-E374-4E60-8A80-F14143A58F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1489"/>
          <a:stretch/>
        </p:blipFill>
        <p:spPr>
          <a:xfrm>
            <a:off x="9339432" y="4047893"/>
            <a:ext cx="2852548" cy="2810107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9461562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89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096054" y="1245701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標題 1">
            <a:extLst>
              <a:ext uri="{FF2B5EF4-FFF2-40B4-BE49-F238E27FC236}">
                <a16:creationId xmlns:a16="http://schemas.microsoft.com/office/drawing/2014/main" xmlns="" id="{E855E4A2-55F9-486A-9A0C-C6D06BB8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745" y="597904"/>
            <a:ext cx="2474680" cy="919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課程講座</a:t>
            </a:r>
          </a:p>
        </p:txBody>
      </p:sp>
      <p:pic>
        <p:nvPicPr>
          <p:cNvPr id="30" name="內容版面配置區 4">
            <a:extLst>
              <a:ext uri="{FF2B5EF4-FFF2-40B4-BE49-F238E27FC236}">
                <a16:creationId xmlns:a16="http://schemas.microsoft.com/office/drawing/2014/main" xmlns="" id="{1E05AF1A-762A-4497-ADEF-74C7CEE80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81" r="910" b="-301"/>
          <a:stretch/>
        </p:blipFill>
        <p:spPr>
          <a:xfrm>
            <a:off x="0" y="0"/>
            <a:ext cx="7900090" cy="6858000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6CCC206A-538D-44C4-8B4A-8DB4A48B8ADB}"/>
              </a:ext>
            </a:extLst>
          </p:cNvPr>
          <p:cNvSpPr txBox="1"/>
          <p:nvPr/>
        </p:nvSpPr>
        <p:spPr>
          <a:xfrm>
            <a:off x="8069748" y="1997839"/>
            <a:ext cx="384810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繁重的功課、頻繁的考試，升上高中後才發現國中老師所謂精彩的高中生活，與當初想像的是多麼的不同</a:t>
            </a:r>
            <a:r>
              <a:rPr lang="en-US" altLang="zh-TW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…</a:t>
            </a:r>
          </a:p>
          <a:p>
            <a:endParaRPr lang="en-US" altLang="zh-TW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在心情煩悶的時候，不妨來場旅行，不單單是走馬看花，還可以認識不同的人，聽聽自己的聲音。</a:t>
            </a:r>
            <a:endParaRPr lang="en-US" altLang="zh-TW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en-US" altLang="zh-TW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就讓我來告訴你</a:t>
            </a:r>
            <a:r>
              <a:rPr lang="en-US" altLang="zh-TW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：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旅行，也可以不一樣。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55221" y="5207559"/>
            <a:ext cx="1462627" cy="130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103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7827055" y="1037063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標題 1">
            <a:extLst>
              <a:ext uri="{FF2B5EF4-FFF2-40B4-BE49-F238E27FC236}">
                <a16:creationId xmlns:a16="http://schemas.microsoft.com/office/drawing/2014/main" xmlns="" id="{07A8E40C-331F-4E8B-AC06-510E1D6A312F}"/>
              </a:ext>
            </a:extLst>
          </p:cNvPr>
          <p:cNvSpPr txBox="1">
            <a:spLocks/>
          </p:cNvSpPr>
          <p:nvPr/>
        </p:nvSpPr>
        <p:spPr>
          <a:xfrm>
            <a:off x="8606288" y="537279"/>
            <a:ext cx="3377183" cy="78058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課程講座</a:t>
            </a:r>
            <a:endParaRPr lang="en-US" altLang="zh-TW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33" name="內容版面配置區 4">
            <a:extLst>
              <a:ext uri="{FF2B5EF4-FFF2-40B4-BE49-F238E27FC236}">
                <a16:creationId xmlns:a16="http://schemas.microsoft.com/office/drawing/2014/main" xmlns="" id="{0B8F570A-3F47-465D-848B-001BB1A5C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9434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xmlns="" id="{465860AE-AD6F-4E51-B329-0EEB52864666}"/>
              </a:ext>
            </a:extLst>
          </p:cNvPr>
          <p:cNvSpPr txBox="1"/>
          <p:nvPr/>
        </p:nvSpPr>
        <p:spPr>
          <a:xfrm>
            <a:off x="7633252" y="1981201"/>
            <a:ext cx="4477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有多久沒有踏入大自然了，還記得第一次跟家人一起登山，身上背著超重的背包，裝著琳瑯滿目的工具，它們可以讓我吃飯</a:t>
            </a:r>
            <a:r>
              <a:rPr lang="zh-TW" altLang="en-US" b="1" dirty="0">
                <a:solidFill>
                  <a:prstClr val="black"/>
                </a:solidFill>
                <a:latin typeface="PMingLiU" panose="02020500000000000000" pitchFamily="18" charset="-120"/>
              </a:rPr>
              <a:t>、睡覺</a:t>
            </a:r>
            <a:r>
              <a:rPr lang="zh-TW" altLang="en-US" b="1" dirty="0">
                <a:solidFill>
                  <a:prstClr val="black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、躲避危險，但我總是看著爸媽操作，自己卻不會</a:t>
            </a:r>
            <a:r>
              <a:rPr lang="en-US" altLang="zh-TW" b="1" dirty="0">
                <a:solidFill>
                  <a:prstClr val="black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…</a:t>
            </a:r>
          </a:p>
          <a:p>
            <a:endParaRPr lang="en-US" altLang="zh-TW" b="1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讓我們來</a:t>
            </a:r>
            <a:r>
              <a:rPr lang="zh-TW" altLang="en-US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教你辨別工具與使用方式</a:t>
            </a:r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，下次換你幫助家人！</a:t>
            </a:r>
            <a:endParaRPr lang="en-US" altLang="zh-TW" b="1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en-US" altLang="zh-TW" b="1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還有</a:t>
            </a:r>
            <a:r>
              <a:rPr lang="en-US" altLang="zh-TW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..</a:t>
            </a:r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你喜歡露營嗎</a:t>
            </a:r>
            <a:r>
              <a:rPr lang="en-US" altLang="zh-TW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?</a:t>
            </a:r>
          </a:p>
          <a:p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露營最重要的</a:t>
            </a:r>
            <a:r>
              <a:rPr lang="zh-TW" altLang="en-US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帳篷</a:t>
            </a:r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是你自己搭的嗎</a:t>
            </a:r>
            <a:r>
              <a:rPr lang="en-US" altLang="zh-TW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?</a:t>
            </a:r>
          </a:p>
          <a:p>
            <a:r>
              <a:rPr lang="zh-TW" altLang="en-US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沒搭過沒關係，這裡就是你人生的初體驗</a:t>
            </a:r>
            <a:r>
              <a:rPr lang="en-US" altLang="zh-TW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~</a:t>
            </a:r>
            <a:endParaRPr lang="zh-TW" altLang="en-US" b="1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696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7827055" y="1037063"/>
            <a:ext cx="4364945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標題 1">
            <a:extLst>
              <a:ext uri="{FF2B5EF4-FFF2-40B4-BE49-F238E27FC236}">
                <a16:creationId xmlns:a16="http://schemas.microsoft.com/office/drawing/2014/main" xmlns="" id="{B84AAE32-DC84-491B-BF38-334A9C7E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75" y="524835"/>
            <a:ext cx="2778302" cy="1024456"/>
          </a:xfrm>
        </p:spPr>
        <p:txBody>
          <a:bodyPr/>
          <a:lstStyle/>
          <a:p>
            <a:r>
              <a:rPr lang="zh-TW" altLang="en-US" b="1" dirty="0"/>
              <a:t>課程講座</a:t>
            </a:r>
          </a:p>
        </p:txBody>
      </p:sp>
      <p:pic>
        <p:nvPicPr>
          <p:cNvPr id="13" name="內容版面配置區 4">
            <a:extLst>
              <a:ext uri="{FF2B5EF4-FFF2-40B4-BE49-F238E27FC236}">
                <a16:creationId xmlns:a16="http://schemas.microsoft.com/office/drawing/2014/main" xmlns="" id="{30059300-1039-4A93-B0F4-CBF668D48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7551C191-E784-4F5C-AD9C-7AF0269BB29F}"/>
              </a:ext>
            </a:extLst>
          </p:cNvPr>
          <p:cNvSpPr txBox="1"/>
          <p:nvPr/>
        </p:nvSpPr>
        <p:spPr>
          <a:xfrm>
            <a:off x="6972621" y="2104597"/>
            <a:ext cx="51050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從小我就很喜歡去旅行，媽媽告訴我旅行是為了認識當地，</a:t>
            </a:r>
            <a:r>
              <a:rPr lang="zh-TW" altLang="en-US" sz="20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瞭解文化</a:t>
            </a:r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，可是</a:t>
            </a:r>
            <a:r>
              <a:rPr lang="zh-TW" altLang="en-US" sz="20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文化要怎麼結合觀光</a:t>
            </a:r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，好想要一次全部瞭解，怎麼就沒有一個懶人包呢</a:t>
            </a:r>
            <a:r>
              <a:rPr lang="en-US" altLang="zh-TW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...?</a:t>
            </a:r>
          </a:p>
          <a:p>
            <a:endParaRPr lang="en-US" altLang="zh-TW" sz="20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觀遊小精靈收到您的心願了，</a:t>
            </a:r>
          </a:p>
          <a:p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這就為您準備一個精美又精彩的包～</a:t>
            </a:r>
          </a:p>
          <a:p>
            <a:r>
              <a:rPr lang="zh-TW" alt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不怕裝不滿，就怕您不來😊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3251" y="4890052"/>
            <a:ext cx="1459880" cy="13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042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xmlns="" id="{51065D43-90C2-41D8-86B0-EFAABB0191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4" r="2" b="2108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780732AA-338F-43B5-829B-824ED57D0E58}"/>
              </a:ext>
            </a:extLst>
          </p:cNvPr>
          <p:cNvSpPr txBox="1"/>
          <p:nvPr/>
        </p:nvSpPr>
        <p:spPr>
          <a:xfrm>
            <a:off x="9431979" y="4269140"/>
            <a:ext cx="2534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還想知道甚麼嗎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快來私訊我們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報名報起來喔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19F6A92B-7D10-4BEC-A016-96230BD5D09B}"/>
              </a:ext>
            </a:extLst>
          </p:cNvPr>
          <p:cNvSpPr txBox="1"/>
          <p:nvPr/>
        </p:nvSpPr>
        <p:spPr>
          <a:xfrm>
            <a:off x="8467745" y="5736041"/>
            <a:ext cx="372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FB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搜尋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2019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東華觀遊營－改觀，遊系人生</a:t>
            </a:r>
          </a:p>
        </p:txBody>
      </p:sp>
      <p:cxnSp>
        <p:nvCxnSpPr>
          <p:cNvPr id="43" name="肘形连接符 48"/>
          <p:cNvCxnSpPr/>
          <p:nvPr/>
        </p:nvCxnSpPr>
        <p:spPr>
          <a:xfrm flipV="1">
            <a:off x="7404141" y="1977887"/>
            <a:ext cx="4055676" cy="430009"/>
          </a:xfrm>
          <a:prstGeom prst="bentConnector3">
            <a:avLst>
              <a:gd name="adj1" fmla="val 19857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84788" y="1091440"/>
            <a:ext cx="575029" cy="74357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504908" y="979392"/>
            <a:ext cx="2635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總行程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6864" y="5778865"/>
            <a:ext cx="56088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8582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347</Words>
  <Application>Microsoft Office PowerPoint</Application>
  <PresentationFormat>自訂</PresentationFormat>
  <Paragraphs>43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主题</vt:lpstr>
      <vt:lpstr>投影片 1</vt:lpstr>
      <vt:lpstr>投影片 2</vt:lpstr>
      <vt:lpstr>投影片 3</vt:lpstr>
      <vt:lpstr>投影片 4</vt:lpstr>
      <vt:lpstr>課程講座</vt:lpstr>
      <vt:lpstr>投影片 6</vt:lpstr>
      <vt:lpstr>課程講座</vt:lpstr>
      <vt:lpstr>投影片 8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user</cp:lastModifiedBy>
  <cp:revision>69</cp:revision>
  <dcterms:created xsi:type="dcterms:W3CDTF">2017-02-16T07:53:47Z</dcterms:created>
  <dcterms:modified xsi:type="dcterms:W3CDTF">2019-05-01T06:11:11Z</dcterms:modified>
</cp:coreProperties>
</file>