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86" r:id="rId15"/>
    <p:sldId id="282" r:id="rId16"/>
    <p:sldId id="284" r:id="rId17"/>
    <p:sldId id="285" r:id="rId18"/>
    <p:sldId id="269" r:id="rId19"/>
    <p:sldId id="288" r:id="rId20"/>
    <p:sldId id="272" r:id="rId21"/>
    <p:sldId id="283" r:id="rId22"/>
    <p:sldId id="273" r:id="rId23"/>
    <p:sldId id="274" r:id="rId24"/>
    <p:sldId id="270" r:id="rId25"/>
    <p:sldId id="276" r:id="rId26"/>
    <p:sldId id="277" r:id="rId27"/>
    <p:sldId id="271" r:id="rId28"/>
    <p:sldId id="290" r:id="rId29"/>
    <p:sldId id="275" r:id="rId30"/>
    <p:sldId id="278" r:id="rId31"/>
    <p:sldId id="279" r:id="rId32"/>
    <p:sldId id="280" r:id="rId33"/>
    <p:sldId id="281" r:id="rId34"/>
    <p:sldId id="293" r:id="rId35"/>
    <p:sldId id="291" r:id="rId36"/>
    <p:sldId id="299" r:id="rId37"/>
    <p:sldId id="300" r:id="rId38"/>
    <p:sldId id="295" r:id="rId39"/>
    <p:sldId id="297" r:id="rId40"/>
    <p:sldId id="294" r:id="rId41"/>
    <p:sldId id="292" r:id="rId42"/>
    <p:sldId id="298" r:id="rId43"/>
    <p:sldId id="296" r:id="rId44"/>
    <p:sldId id="301" r:id="rId4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C9EA-B551-4BED-94BB-A4A82D0B16A0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51A19-0F33-4BC1-9555-E3E86C91AD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83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51A19-0F33-4BC1-9555-E3E86C91ADC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3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CC36-187C-4215-8CF7-45DE79891499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74A-ADE0-45A9-83A8-CBE6F388FC4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CC36-187C-4215-8CF7-45DE79891499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74A-ADE0-45A9-83A8-CBE6F388FC4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CC36-187C-4215-8CF7-45DE79891499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74A-ADE0-45A9-83A8-CBE6F388FC41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CC36-187C-4215-8CF7-45DE79891499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74A-ADE0-45A9-83A8-CBE6F388FC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CC36-187C-4215-8CF7-45DE79891499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74A-ADE0-45A9-83A8-CBE6F388FC4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CC36-187C-4215-8CF7-45DE79891499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74A-ADE0-45A9-83A8-CBE6F388FC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CC36-187C-4215-8CF7-45DE79891499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74A-ADE0-45A9-83A8-CBE6F388FC4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CC36-187C-4215-8CF7-45DE79891499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74A-ADE0-45A9-83A8-CBE6F388FC4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CC36-187C-4215-8CF7-45DE79891499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74A-ADE0-45A9-83A8-CBE6F388FC4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CC36-187C-4215-8CF7-45DE79891499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74A-ADE0-45A9-83A8-CBE6F388FC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CC36-187C-4215-8CF7-45DE79891499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74A-ADE0-45A9-83A8-CBE6F388FC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4CCC36-187C-4215-8CF7-45DE79891499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105E74A-ADE0-45A9-83A8-CBE6F388FC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學習歷程資料庫操作實例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註冊組長</a:t>
            </a:r>
            <a:r>
              <a:rPr lang="en-US" altLang="zh-TW" dirty="0" smtClean="0"/>
              <a:t>:</a:t>
            </a:r>
            <a:r>
              <a:rPr lang="zh-TW" altLang="en-US" dirty="0" smtClean="0"/>
              <a:t>吳清雲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61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60378"/>
            <a:ext cx="7632848" cy="527662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</a:t>
            </a:r>
            <a:r>
              <a:rPr lang="zh-TW" altLang="en-US" dirty="0" smtClean="0"/>
              <a:t>程學習成果上傳時間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13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多元表現上傳時間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4" y="1880482"/>
            <a:ext cx="8750174" cy="5055657"/>
          </a:xfrm>
        </p:spPr>
      </p:pic>
    </p:spTree>
    <p:extLst>
      <p:ext uri="{BB962C8B-B14F-4D97-AF65-F5344CB8AC3E}">
        <p14:creationId xmlns:p14="http://schemas.microsoft.com/office/powerpoint/2010/main" val="24699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33248"/>
              </p:ext>
            </p:extLst>
          </p:nvPr>
        </p:nvGraphicFramePr>
        <p:xfrm>
          <a:off x="395534" y="836707"/>
          <a:ext cx="8568953" cy="54726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45126"/>
                <a:gridCol w="1387477"/>
                <a:gridCol w="3391609"/>
                <a:gridCol w="1657264"/>
                <a:gridCol w="1387477"/>
              </a:tblGrid>
              <a:tr h="70243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3200" u="none" strike="noStrike" dirty="0">
                          <a:effectLst/>
                          <a:latin typeface="+mn-ea"/>
                          <a:ea typeface="+mn-ea"/>
                        </a:rPr>
                        <a:t>學校學習</a:t>
                      </a:r>
                      <a:r>
                        <a:rPr lang="zh-TW" altLang="en-US" sz="3200" u="none" strike="noStrike" dirty="0" smtClean="0">
                          <a:effectLst/>
                          <a:latin typeface="+mn-ea"/>
                          <a:ea typeface="+mn-ea"/>
                        </a:rPr>
                        <a:t>歷程作業時</a:t>
                      </a:r>
                      <a:r>
                        <a:rPr lang="zh-TW" altLang="en-US" sz="3200" u="none" strike="noStrike" dirty="0">
                          <a:effectLst/>
                          <a:latin typeface="+mn-ea"/>
                          <a:ea typeface="+mn-ea"/>
                        </a:rPr>
                        <a:t>程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121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項目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學期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開始時間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結束時間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51218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+mn-ea"/>
                          <a:ea typeface="+mn-ea"/>
                        </a:rPr>
                        <a:t>課程學習成果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上學期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學生上傳日期區間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  <a:latin typeface="+mn-ea"/>
                          <a:ea typeface="+mn-ea"/>
                        </a:rPr>
                        <a:t>108.09.16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  <a:latin typeface="+mn-ea"/>
                          <a:ea typeface="+mn-ea"/>
                        </a:rPr>
                        <a:t>109.01.03</a:t>
                      </a:r>
                      <a:endParaRPr lang="en-US" alt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512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學生送出認證日期區間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  <a:latin typeface="+mn-ea"/>
                          <a:ea typeface="+mn-ea"/>
                        </a:rPr>
                        <a:t>108.09.16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  <a:latin typeface="+mn-ea"/>
                          <a:ea typeface="+mn-ea"/>
                        </a:rPr>
                        <a:t>109.01.03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512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每學期可上傳檔案數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件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512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下學期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學生上傳日期區間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  <a:latin typeface="+mn-ea"/>
                          <a:ea typeface="+mn-ea"/>
                        </a:rPr>
                        <a:t>109.02.11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  <a:latin typeface="+mn-ea"/>
                          <a:ea typeface="+mn-ea"/>
                        </a:rPr>
                        <a:t>109.06.13</a:t>
                      </a:r>
                      <a:endParaRPr lang="en-US" alt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512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學生送出認證日期區間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  <a:latin typeface="+mn-ea"/>
                          <a:ea typeface="+mn-ea"/>
                        </a:rPr>
                        <a:t>109.02.11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  <a:latin typeface="+mn-ea"/>
                          <a:ea typeface="+mn-ea"/>
                        </a:rPr>
                        <a:t>109.06.13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512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每學期可上傳檔案數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件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6289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學生勾選日期區間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  <a:latin typeface="+mn-ea"/>
                          <a:ea typeface="+mn-ea"/>
                        </a:rPr>
                        <a:t>109.05.26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  <a:latin typeface="+mn-ea"/>
                          <a:ea typeface="+mn-ea"/>
                        </a:rPr>
                        <a:t>109.06.27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70243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多元表現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學年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學生上傳日期區間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  <a:latin typeface="+mn-ea"/>
                          <a:ea typeface="+mn-ea"/>
                        </a:rPr>
                        <a:t>108.09.16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  <a:latin typeface="+mn-ea"/>
                          <a:ea typeface="+mn-ea"/>
                        </a:rPr>
                        <a:t>109.06.13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512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每學年可上傳檔案數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件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6289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學生勾選日期區間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  <a:latin typeface="+mn-ea"/>
                          <a:ea typeface="+mn-ea"/>
                        </a:rPr>
                        <a:t>109.05.26</a:t>
                      </a:r>
                      <a:endParaRPr lang="en-US" altLang="zh-TW" sz="2000" b="0" i="0" u="none" strike="noStrike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  <a:latin typeface="+mn-ea"/>
                          <a:ea typeface="+mn-ea"/>
                        </a:rPr>
                        <a:t>109.06.27</a:t>
                      </a:r>
                      <a:endParaRPr lang="en-US" alt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90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914874" cy="5373609"/>
          </a:xfrm>
        </p:spPr>
      </p:pic>
    </p:spTree>
    <p:extLst>
      <p:ext uri="{BB962C8B-B14F-4D97-AF65-F5344CB8AC3E}">
        <p14:creationId xmlns:p14="http://schemas.microsoft.com/office/powerpoint/2010/main" val="6304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上傳課程</a:t>
            </a:r>
            <a:r>
              <a:rPr lang="zh-TW" altLang="en-US" dirty="0">
                <a:solidFill>
                  <a:srgbClr val="FF0000"/>
                </a:solidFill>
              </a:rPr>
              <a:t>學習</a:t>
            </a:r>
            <a:r>
              <a:rPr lang="zh-TW" altLang="en-US" dirty="0" smtClean="0">
                <a:solidFill>
                  <a:srgbClr val="FF0000"/>
                </a:solidFill>
              </a:rPr>
              <a:t>成果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/>
              <a:t>送出課程學習成果請教師</a:t>
            </a:r>
            <a:r>
              <a:rPr lang="zh-TW" altLang="en-US" dirty="0" smtClean="0"/>
              <a:t>認證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確認認證結果</a:t>
            </a:r>
            <a:r>
              <a:rPr lang="en-US" altLang="zh-TW" dirty="0"/>
              <a:t>(</a:t>
            </a:r>
            <a:r>
              <a:rPr lang="zh-TW" altLang="en-US" dirty="0" smtClean="0"/>
              <a:t>若失敗，應</a:t>
            </a:r>
            <a:r>
              <a:rPr lang="zh-TW" altLang="en-US" dirty="0"/>
              <a:t>向老師確認，修正或刪除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/>
              <a:t>期末勾選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課程學習認證流程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5008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上傳</a:t>
            </a:r>
            <a:r>
              <a:rPr lang="zh-TW" altLang="en-US" dirty="0" smtClean="0"/>
              <a:t>課程學習成果</a:t>
            </a:r>
            <a:r>
              <a:rPr lang="en-US" altLang="zh-TW" dirty="0" smtClean="0"/>
              <a:t>-</a:t>
            </a:r>
            <a:r>
              <a:rPr lang="zh-TW" altLang="en-US" dirty="0" smtClean="0"/>
              <a:t>新增檔案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5716"/>
            <a:ext cx="8820472" cy="5292284"/>
          </a:xfrm>
        </p:spPr>
      </p:pic>
    </p:spTree>
    <p:extLst>
      <p:ext uri="{BB962C8B-B14F-4D97-AF65-F5344CB8AC3E}">
        <p14:creationId xmlns:p14="http://schemas.microsoft.com/office/powerpoint/2010/main" val="408884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上傳</a:t>
            </a:r>
            <a:r>
              <a:rPr lang="zh-TW" altLang="en-US" dirty="0" smtClean="0"/>
              <a:t>課程學習成果</a:t>
            </a:r>
            <a:r>
              <a:rPr lang="en-US" altLang="zh-TW" dirty="0" smtClean="0"/>
              <a:t>-</a:t>
            </a:r>
            <a:r>
              <a:rPr lang="zh-TW" altLang="en-US" dirty="0" smtClean="0"/>
              <a:t>新增檔案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" y="1412776"/>
            <a:ext cx="9075372" cy="5445224"/>
          </a:xfrm>
        </p:spPr>
      </p:pic>
    </p:spTree>
    <p:extLst>
      <p:ext uri="{BB962C8B-B14F-4D97-AF65-F5344CB8AC3E}">
        <p14:creationId xmlns:p14="http://schemas.microsoft.com/office/powerpoint/2010/main" val="1342610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上傳</a:t>
            </a:r>
            <a:r>
              <a:rPr lang="zh-TW" altLang="en-US" dirty="0" smtClean="0"/>
              <a:t>課程學習成果</a:t>
            </a:r>
            <a:r>
              <a:rPr lang="en-US" altLang="zh-TW" dirty="0" smtClean="0"/>
              <a:t>-</a:t>
            </a:r>
            <a:r>
              <a:rPr lang="zh-TW" altLang="en-US" dirty="0" smtClean="0"/>
              <a:t>新增檔案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7190"/>
            <a:ext cx="9006730" cy="5404039"/>
          </a:xfrm>
        </p:spPr>
      </p:pic>
    </p:spTree>
    <p:extLst>
      <p:ext uri="{BB962C8B-B14F-4D97-AF65-F5344CB8AC3E}">
        <p14:creationId xmlns:p14="http://schemas.microsoft.com/office/powerpoint/2010/main" val="122204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6" y="1916832"/>
            <a:ext cx="8933384" cy="4835714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課程學習成果送出認證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學生</a:t>
            </a:r>
            <a:r>
              <a:rPr lang="en-US" altLang="zh-TW" dirty="0" smtClean="0"/>
              <a:t>)1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0394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上傳課程</a:t>
            </a:r>
            <a:r>
              <a:rPr lang="zh-TW" altLang="en-US" dirty="0"/>
              <a:t>學習</a:t>
            </a:r>
            <a:r>
              <a:rPr lang="zh-TW" altLang="en-US" dirty="0" smtClean="0"/>
              <a:t>成果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送出課程學習成果請教師</a:t>
            </a:r>
            <a:r>
              <a:rPr lang="zh-TW" altLang="en-US" dirty="0" smtClean="0">
                <a:solidFill>
                  <a:srgbClr val="FF0000"/>
                </a:solidFill>
              </a:rPr>
              <a:t>認證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/>
              <a:t>確認認證結果</a:t>
            </a:r>
            <a:r>
              <a:rPr lang="en-US" altLang="zh-TW" dirty="0"/>
              <a:t>(</a:t>
            </a:r>
            <a:r>
              <a:rPr lang="zh-TW" altLang="en-US" dirty="0" smtClean="0"/>
              <a:t>若失敗，應</a:t>
            </a:r>
            <a:r>
              <a:rPr lang="zh-TW" altLang="en-US" dirty="0"/>
              <a:t>向老師確認，修正或刪除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/>
              <a:t>期末勾選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課程學習認證流程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22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15582"/>
            <a:ext cx="8343809" cy="461058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規定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87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課程學習成果送出認證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學生</a:t>
            </a:r>
            <a:r>
              <a:rPr lang="en-US" altLang="zh-TW" dirty="0" smtClean="0"/>
              <a:t>)2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" y="1988840"/>
            <a:ext cx="9112896" cy="4835714"/>
          </a:xfrm>
        </p:spPr>
      </p:pic>
    </p:spTree>
    <p:extLst>
      <p:ext uri="{BB962C8B-B14F-4D97-AF65-F5344CB8AC3E}">
        <p14:creationId xmlns:p14="http://schemas.microsoft.com/office/powerpoint/2010/main" val="549198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課程學習成果送出認證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學生</a:t>
            </a:r>
            <a:r>
              <a:rPr lang="en-US" altLang="zh-TW" dirty="0" smtClean="0"/>
              <a:t>)2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" y="1988840"/>
            <a:ext cx="9112896" cy="4835714"/>
          </a:xfrm>
        </p:spPr>
      </p:pic>
    </p:spTree>
    <p:extLst>
      <p:ext uri="{BB962C8B-B14F-4D97-AF65-F5344CB8AC3E}">
        <p14:creationId xmlns:p14="http://schemas.microsoft.com/office/powerpoint/2010/main" val="3456562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課程學習成果送出認證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學生</a:t>
            </a:r>
            <a:r>
              <a:rPr lang="en-US" altLang="zh-TW" dirty="0" smtClean="0"/>
              <a:t>)3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0" y="1479306"/>
            <a:ext cx="8964488" cy="5378694"/>
          </a:xfrm>
        </p:spPr>
      </p:pic>
    </p:spTree>
    <p:extLst>
      <p:ext uri="{BB962C8B-B14F-4D97-AF65-F5344CB8AC3E}">
        <p14:creationId xmlns:p14="http://schemas.microsoft.com/office/powerpoint/2010/main" val="1381953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課程學習成果送出認證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學生</a:t>
            </a:r>
            <a:r>
              <a:rPr lang="en-US" altLang="zh-TW" dirty="0" smtClean="0"/>
              <a:t>)4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" y="1844824"/>
            <a:ext cx="9144000" cy="4852220"/>
          </a:xfrm>
        </p:spPr>
      </p:pic>
    </p:spTree>
    <p:extLst>
      <p:ext uri="{BB962C8B-B14F-4D97-AF65-F5344CB8AC3E}">
        <p14:creationId xmlns:p14="http://schemas.microsoft.com/office/powerpoint/2010/main" val="1021015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63155"/>
            <a:ext cx="8280920" cy="4968552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課程學習</a:t>
            </a:r>
            <a:r>
              <a:rPr lang="zh-TW" altLang="en-US" dirty="0" smtClean="0"/>
              <a:t>成果認證</a:t>
            </a:r>
            <a:r>
              <a:rPr lang="en-US" altLang="zh-TW" dirty="0" smtClean="0"/>
              <a:t>-</a:t>
            </a:r>
            <a:r>
              <a:rPr lang="zh-TW" altLang="en-US" dirty="0" smtClean="0"/>
              <a:t>通知</a:t>
            </a:r>
            <a:r>
              <a:rPr lang="en-US" altLang="zh-TW" dirty="0" smtClean="0"/>
              <a:t>(</a:t>
            </a:r>
            <a:r>
              <a:rPr lang="zh-TW" altLang="en-US" dirty="0" smtClean="0"/>
              <a:t>教師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5885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課程學習</a:t>
            </a:r>
            <a:r>
              <a:rPr lang="zh-TW" altLang="en-US" dirty="0" smtClean="0"/>
              <a:t>成果認證</a:t>
            </a:r>
            <a:r>
              <a:rPr lang="en-US" altLang="zh-TW" dirty="0" smtClean="0"/>
              <a:t>-</a:t>
            </a:r>
            <a:r>
              <a:rPr lang="zh-TW" altLang="en-US" dirty="0" smtClean="0"/>
              <a:t>成功</a:t>
            </a:r>
            <a:r>
              <a:rPr lang="en-US" altLang="zh-TW" dirty="0" smtClean="0"/>
              <a:t>(</a:t>
            </a:r>
            <a:r>
              <a:rPr lang="zh-TW" altLang="en-US" dirty="0" smtClean="0"/>
              <a:t>教師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528050" cy="5116830"/>
          </a:xfrm>
        </p:spPr>
      </p:pic>
    </p:spTree>
    <p:extLst>
      <p:ext uri="{BB962C8B-B14F-4D97-AF65-F5344CB8AC3E}">
        <p14:creationId xmlns:p14="http://schemas.microsoft.com/office/powerpoint/2010/main" val="1285898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課程學習</a:t>
            </a:r>
            <a:r>
              <a:rPr lang="zh-TW" altLang="en-US" dirty="0" smtClean="0"/>
              <a:t>成果認證</a:t>
            </a:r>
            <a:r>
              <a:rPr lang="en-US" altLang="zh-TW" dirty="0" smtClean="0"/>
              <a:t>-</a:t>
            </a:r>
            <a:r>
              <a:rPr lang="zh-TW" altLang="en-US" dirty="0" smtClean="0"/>
              <a:t>失敗</a:t>
            </a:r>
            <a:r>
              <a:rPr lang="en-US" altLang="zh-TW" dirty="0" smtClean="0"/>
              <a:t>(</a:t>
            </a:r>
            <a:r>
              <a:rPr lang="zh-TW" altLang="en-US" dirty="0" smtClean="0"/>
              <a:t>教師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784976" cy="5270987"/>
          </a:xfrm>
        </p:spPr>
      </p:pic>
    </p:spTree>
    <p:extLst>
      <p:ext uri="{BB962C8B-B14F-4D97-AF65-F5344CB8AC3E}">
        <p14:creationId xmlns:p14="http://schemas.microsoft.com/office/powerpoint/2010/main" val="2549752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課程學習</a:t>
            </a:r>
            <a:r>
              <a:rPr lang="zh-TW" altLang="en-US" dirty="0" smtClean="0"/>
              <a:t>成果認證結果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學生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43111"/>
            <a:ext cx="8640960" cy="5184577"/>
          </a:xfrm>
        </p:spPr>
      </p:pic>
    </p:spTree>
    <p:extLst>
      <p:ext uri="{BB962C8B-B14F-4D97-AF65-F5344CB8AC3E}">
        <p14:creationId xmlns:p14="http://schemas.microsoft.com/office/powerpoint/2010/main" val="2134594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上傳課程</a:t>
            </a:r>
            <a:r>
              <a:rPr lang="zh-TW" altLang="en-US" dirty="0"/>
              <a:t>學習</a:t>
            </a:r>
            <a:r>
              <a:rPr lang="zh-TW" altLang="en-US" dirty="0" smtClean="0"/>
              <a:t>成果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送出課程學習成果請教師認證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確認認證結果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若失敗，應</a:t>
            </a:r>
            <a:r>
              <a:rPr lang="zh-TW" altLang="en-US" dirty="0">
                <a:solidFill>
                  <a:srgbClr val="FF0000"/>
                </a:solidFill>
              </a:rPr>
              <a:t>向老師確認，修正或刪除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/>
              <a:t>期末勾選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課程學習認證流程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8189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課程學習</a:t>
            </a:r>
            <a:r>
              <a:rPr lang="zh-TW" altLang="en-US" dirty="0" smtClean="0"/>
              <a:t>成果期末勾選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學生</a:t>
            </a:r>
            <a:r>
              <a:rPr lang="en-US" altLang="zh-TW" dirty="0" smtClean="0"/>
              <a:t>)1</a:t>
            </a:r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87013"/>
            <a:ext cx="8784976" cy="5270987"/>
          </a:xfrm>
        </p:spPr>
      </p:pic>
    </p:spTree>
    <p:extLst>
      <p:ext uri="{BB962C8B-B14F-4D97-AF65-F5344CB8AC3E}">
        <p14:creationId xmlns:p14="http://schemas.microsoft.com/office/powerpoint/2010/main" val="383025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177770"/>
              </p:ext>
            </p:extLst>
          </p:nvPr>
        </p:nvGraphicFramePr>
        <p:xfrm>
          <a:off x="251520" y="1600200"/>
          <a:ext cx="8712969" cy="3736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99364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項目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學校平台上傳件數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學習歷程中央資料庫</a:t>
                      </a:r>
                      <a:endParaRPr lang="zh-TW" altLang="en-US" sz="2400" dirty="0"/>
                    </a:p>
                  </a:txBody>
                  <a:tcPr/>
                </a:tc>
              </a:tr>
              <a:tr h="99364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課程學習成果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每學期</a:t>
                      </a:r>
                      <a:r>
                        <a:rPr lang="en-US" altLang="zh-TW" sz="2400" dirty="0" smtClean="0"/>
                        <a:t>6</a:t>
                      </a:r>
                      <a:r>
                        <a:rPr lang="zh-TW" altLang="en-US" sz="2400" dirty="0" smtClean="0"/>
                        <a:t>件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每學年</a:t>
                      </a:r>
                      <a:r>
                        <a:rPr lang="en-US" altLang="zh-TW" sz="2400" dirty="0" smtClean="0"/>
                        <a:t>12</a:t>
                      </a:r>
                      <a:r>
                        <a:rPr lang="zh-TW" altLang="en-US" sz="2400" dirty="0" smtClean="0"/>
                        <a:t>件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每學年學生勾選</a:t>
                      </a:r>
                      <a:r>
                        <a:rPr lang="en-US" altLang="zh-TW" sz="2400" dirty="0" smtClean="0"/>
                        <a:t>6</a:t>
                      </a:r>
                      <a:r>
                        <a:rPr lang="zh-TW" altLang="en-US" sz="2400" dirty="0" smtClean="0"/>
                        <a:t>件</a:t>
                      </a:r>
                      <a:endParaRPr lang="en-US" altLang="zh-TW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學校提交</a:t>
                      </a:r>
                    </a:p>
                    <a:p>
                      <a:endParaRPr lang="zh-TW" altLang="en-US" sz="2400" dirty="0"/>
                    </a:p>
                  </a:txBody>
                  <a:tcPr/>
                </a:tc>
              </a:tr>
              <a:tr h="99364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多元表現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每學年</a:t>
                      </a:r>
                      <a:r>
                        <a:rPr lang="en-US" altLang="zh-TW" sz="2400" dirty="0" smtClean="0"/>
                        <a:t>20</a:t>
                      </a:r>
                      <a:r>
                        <a:rPr lang="zh-TW" altLang="en-US" sz="2400" dirty="0" smtClean="0"/>
                        <a:t>件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每學年學生勾選</a:t>
                      </a:r>
                      <a:r>
                        <a:rPr lang="en-US" altLang="zh-TW" sz="2400" dirty="0" smtClean="0"/>
                        <a:t>10</a:t>
                      </a:r>
                      <a:r>
                        <a:rPr lang="zh-TW" altLang="en-US" sz="2400" dirty="0" smtClean="0"/>
                        <a:t>件</a:t>
                      </a:r>
                      <a:endParaRPr lang="en-US" altLang="zh-TW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學校提交</a:t>
                      </a:r>
                    </a:p>
                    <a:p>
                      <a:endParaRPr lang="en-US" altLang="zh-TW" sz="2400" dirty="0" smtClean="0"/>
                    </a:p>
                    <a:p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件數規定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21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課程學習</a:t>
            </a:r>
            <a:r>
              <a:rPr lang="zh-TW" altLang="en-US" dirty="0" smtClean="0"/>
              <a:t>成果期末勾選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學生</a:t>
            </a:r>
            <a:r>
              <a:rPr lang="en-US" altLang="zh-TW" dirty="0" smtClean="0"/>
              <a:t>)2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2" y="1772816"/>
            <a:ext cx="8768076" cy="5044823"/>
          </a:xfrm>
        </p:spPr>
      </p:pic>
    </p:spTree>
    <p:extLst>
      <p:ext uri="{BB962C8B-B14F-4D97-AF65-F5344CB8AC3E}">
        <p14:creationId xmlns:p14="http://schemas.microsoft.com/office/powerpoint/2010/main" val="1113712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課程學習</a:t>
            </a:r>
            <a:r>
              <a:rPr lang="zh-TW" altLang="en-US" dirty="0" smtClean="0"/>
              <a:t>成果期末勾選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學生</a:t>
            </a:r>
            <a:r>
              <a:rPr lang="en-US" altLang="zh-TW" dirty="0" smtClean="0"/>
              <a:t>)3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273"/>
            <a:ext cx="8964488" cy="5378693"/>
          </a:xfrm>
        </p:spPr>
      </p:pic>
    </p:spTree>
    <p:extLst>
      <p:ext uri="{BB962C8B-B14F-4D97-AF65-F5344CB8AC3E}">
        <p14:creationId xmlns:p14="http://schemas.microsoft.com/office/powerpoint/2010/main" val="3459848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課程學習</a:t>
            </a:r>
            <a:r>
              <a:rPr lang="zh-TW" altLang="en-US" dirty="0" smtClean="0"/>
              <a:t>成果期末勾選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學生</a:t>
            </a:r>
            <a:r>
              <a:rPr lang="en-US" altLang="zh-TW" dirty="0" smtClean="0"/>
              <a:t>)4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98273"/>
            <a:ext cx="8928992" cy="5357396"/>
          </a:xfrm>
        </p:spPr>
      </p:pic>
    </p:spTree>
    <p:extLst>
      <p:ext uri="{BB962C8B-B14F-4D97-AF65-F5344CB8AC3E}">
        <p14:creationId xmlns:p14="http://schemas.microsoft.com/office/powerpoint/2010/main" val="2342742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90307"/>
            <a:ext cx="8892480" cy="5044823"/>
          </a:xfrm>
        </p:spPr>
      </p:pic>
      <p:sp>
        <p:nvSpPr>
          <p:cNvPr id="7" name="橢圓形圖說文字 6"/>
          <p:cNvSpPr/>
          <p:nvPr/>
        </p:nvSpPr>
        <p:spPr>
          <a:xfrm>
            <a:off x="3635896" y="4725144"/>
            <a:ext cx="1601887" cy="936104"/>
          </a:xfrm>
          <a:prstGeom prst="wedgeEllipseCallout">
            <a:avLst>
              <a:gd name="adj1" fmla="val -115970"/>
              <a:gd name="adj2" fmla="val -5960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課程學習</a:t>
            </a:r>
            <a:r>
              <a:rPr lang="zh-TW" altLang="en-US" dirty="0" smtClean="0"/>
              <a:t>成果期末勾選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學生</a:t>
            </a:r>
            <a:r>
              <a:rPr lang="en-US" altLang="zh-TW" dirty="0" smtClean="0"/>
              <a:t>)4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716759" y="5008530"/>
            <a:ext cx="144016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取消勾選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1398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2060848"/>
            <a:ext cx="3195877" cy="4065315"/>
          </a:xfrm>
        </p:spPr>
        <p:txBody>
          <a:bodyPr/>
          <a:lstStyle/>
          <a:p>
            <a:r>
              <a:rPr lang="zh-TW" altLang="en-US" dirty="0" smtClean="0"/>
              <a:t>幹部經歷</a:t>
            </a:r>
            <a:endParaRPr lang="en-US" altLang="zh-TW" dirty="0" smtClean="0"/>
          </a:p>
          <a:p>
            <a:r>
              <a:rPr lang="zh-TW" altLang="en-US" dirty="0" smtClean="0"/>
              <a:t>競賽參與紀錄</a:t>
            </a:r>
            <a:endParaRPr lang="en-US" altLang="zh-TW" dirty="0" smtClean="0"/>
          </a:p>
          <a:p>
            <a:r>
              <a:rPr lang="zh-TW" altLang="en-US" dirty="0"/>
              <a:t>檢定證照</a:t>
            </a:r>
            <a:r>
              <a:rPr lang="zh-TW" altLang="en-US" dirty="0" smtClean="0"/>
              <a:t>紀錄</a:t>
            </a:r>
            <a:endParaRPr lang="en-US" altLang="zh-TW" dirty="0" smtClean="0"/>
          </a:p>
          <a:p>
            <a:r>
              <a:rPr lang="zh-TW" altLang="en-US" dirty="0" smtClean="0"/>
              <a:t>志工</a:t>
            </a:r>
            <a:r>
              <a:rPr lang="zh-TW" altLang="en-US" dirty="0"/>
              <a:t>服務</a:t>
            </a:r>
            <a:r>
              <a:rPr lang="zh-TW" altLang="en-US" dirty="0" smtClean="0"/>
              <a:t>紀錄</a:t>
            </a:r>
            <a:endParaRPr lang="en-US" altLang="zh-TW" dirty="0" smtClean="0"/>
          </a:p>
          <a:p>
            <a:r>
              <a:rPr lang="zh-TW" altLang="en-US" dirty="0"/>
              <a:t>彈性學習時間</a:t>
            </a:r>
            <a:r>
              <a:rPr lang="zh-TW" altLang="en-US" dirty="0" smtClean="0"/>
              <a:t>紀錄</a:t>
            </a:r>
            <a:endParaRPr lang="en-US" altLang="zh-TW" dirty="0" smtClean="0"/>
          </a:p>
          <a:p>
            <a:r>
              <a:rPr lang="zh-TW" altLang="en-US" dirty="0"/>
              <a:t>團體活動時間</a:t>
            </a:r>
            <a:r>
              <a:rPr lang="zh-TW" altLang="en-US" dirty="0" smtClean="0"/>
              <a:t>紀錄</a:t>
            </a:r>
            <a:endParaRPr lang="en-US" altLang="zh-TW" dirty="0" smtClean="0"/>
          </a:p>
          <a:p>
            <a:r>
              <a:rPr lang="zh-TW" altLang="en-US" dirty="0"/>
              <a:t>職場學習</a:t>
            </a:r>
            <a:r>
              <a:rPr lang="zh-TW" altLang="en-US" dirty="0" smtClean="0"/>
              <a:t>紀錄</a:t>
            </a:r>
            <a:endParaRPr lang="en-US" altLang="zh-TW" dirty="0" smtClean="0"/>
          </a:p>
          <a:p>
            <a:r>
              <a:rPr lang="zh-TW" altLang="en-US" dirty="0"/>
              <a:t>作品成果</a:t>
            </a:r>
            <a:r>
              <a:rPr lang="zh-TW" altLang="en-US" dirty="0" smtClean="0"/>
              <a:t>紀錄</a:t>
            </a:r>
            <a:endParaRPr lang="en-US" altLang="zh-TW" dirty="0" smtClean="0"/>
          </a:p>
          <a:p>
            <a:r>
              <a:rPr lang="zh-TW" altLang="en-US" dirty="0"/>
              <a:t>其他多元表現</a:t>
            </a:r>
            <a:r>
              <a:rPr lang="zh-TW" altLang="en-US" dirty="0" smtClean="0"/>
              <a:t>紀錄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多元學習</a:t>
            </a:r>
            <a:r>
              <a:rPr lang="zh-TW" altLang="en-US" dirty="0" smtClean="0"/>
              <a:t>表現</a:t>
            </a:r>
            <a:endParaRPr lang="zh-TW" altLang="en-US" dirty="0"/>
          </a:p>
        </p:txBody>
      </p:sp>
      <p:sp>
        <p:nvSpPr>
          <p:cNvPr id="4" name="向右箭號 3"/>
          <p:cNvSpPr/>
          <p:nvPr/>
        </p:nvSpPr>
        <p:spPr>
          <a:xfrm>
            <a:off x="4283968" y="3825044"/>
            <a:ext cx="129614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右大括弧 4"/>
          <p:cNvSpPr/>
          <p:nvPr/>
        </p:nvSpPr>
        <p:spPr>
          <a:xfrm>
            <a:off x="3923928" y="2276872"/>
            <a:ext cx="360040" cy="36724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724128" y="382504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學年結束前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勾選上傳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1412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形圖說文字 6"/>
          <p:cNvSpPr/>
          <p:nvPr/>
        </p:nvSpPr>
        <p:spPr>
          <a:xfrm>
            <a:off x="3635896" y="4725144"/>
            <a:ext cx="1601887" cy="936104"/>
          </a:xfrm>
          <a:prstGeom prst="wedgeEllipseCallout">
            <a:avLst>
              <a:gd name="adj1" fmla="val -115970"/>
              <a:gd name="adj2" fmla="val -5960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多元學習表現</a:t>
            </a:r>
            <a:r>
              <a:rPr lang="en-US" altLang="zh-TW" dirty="0" smtClean="0"/>
              <a:t>(</a:t>
            </a:r>
            <a:r>
              <a:rPr lang="zh-TW" altLang="en-US" dirty="0" smtClean="0"/>
              <a:t>幹部經歷</a:t>
            </a:r>
            <a:r>
              <a:rPr lang="en-US" altLang="zh-TW" dirty="0" smtClean="0"/>
              <a:t>)1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716759" y="5008530"/>
            <a:ext cx="144016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取消勾選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5716"/>
            <a:ext cx="8820472" cy="5292284"/>
          </a:xfrm>
        </p:spPr>
      </p:pic>
    </p:spTree>
    <p:extLst>
      <p:ext uri="{BB962C8B-B14F-4D97-AF65-F5344CB8AC3E}">
        <p14:creationId xmlns:p14="http://schemas.microsoft.com/office/powerpoint/2010/main" val="2749951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712968" cy="5227782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多元學習表現</a:t>
            </a:r>
            <a:r>
              <a:rPr lang="en-US" altLang="zh-TW" dirty="0"/>
              <a:t>(</a:t>
            </a:r>
            <a:r>
              <a:rPr lang="zh-TW" altLang="en-US" dirty="0"/>
              <a:t>幹部經歷</a:t>
            </a:r>
            <a:r>
              <a:rPr lang="en-US" altLang="zh-TW" dirty="0" smtClean="0"/>
              <a:t>)2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4255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7107"/>
            <a:ext cx="8640960" cy="5184577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多元學習表現</a:t>
            </a:r>
            <a:r>
              <a:rPr lang="en-US" altLang="zh-TW" dirty="0"/>
              <a:t>(</a:t>
            </a:r>
            <a:r>
              <a:rPr lang="zh-TW" altLang="en-US" dirty="0"/>
              <a:t>幹部經歷</a:t>
            </a:r>
            <a:r>
              <a:rPr lang="en-US" altLang="zh-TW" dirty="0" smtClean="0"/>
              <a:t>)3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9812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8" y="1916832"/>
            <a:ext cx="8096002" cy="4857602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多元學習</a:t>
            </a:r>
            <a:r>
              <a:rPr lang="zh-TW" altLang="en-US" dirty="0" smtClean="0"/>
              <a:t>表現</a:t>
            </a:r>
            <a:r>
              <a:rPr lang="en-US" altLang="zh-TW" dirty="0" smtClean="0"/>
              <a:t>(</a:t>
            </a:r>
            <a:r>
              <a:rPr lang="zh-TW" altLang="en-US" dirty="0"/>
              <a:t>幹部經歷</a:t>
            </a:r>
            <a:r>
              <a:rPr lang="en-US" altLang="zh-TW" dirty="0" smtClean="0"/>
              <a:t>)4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0757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05881"/>
            <a:ext cx="8352928" cy="5011757"/>
          </a:xfrm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559099" y="339552"/>
            <a:ext cx="8640960" cy="125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多元學習表現</a:t>
            </a:r>
            <a:r>
              <a:rPr lang="en-US" altLang="zh-TW" dirty="0" smtClean="0"/>
              <a:t>(</a:t>
            </a:r>
            <a:r>
              <a:rPr lang="zh-TW" altLang="en-US" dirty="0" smtClean="0"/>
              <a:t>檢定證照紀錄</a:t>
            </a:r>
            <a:r>
              <a:rPr lang="en-US" altLang="zh-TW" dirty="0" smtClean="0"/>
              <a:t>1)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986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帳號是學號</a:t>
            </a:r>
          </a:p>
          <a:p>
            <a:r>
              <a:rPr lang="zh-TW" altLang="en-US" dirty="0" smtClean="0"/>
              <a:t>密碼預設是身分證字號</a:t>
            </a:r>
            <a:r>
              <a:rPr lang="en-US" altLang="zh-TW" dirty="0" smtClean="0"/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字母要大寫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r>
              <a:rPr lang="zh-TW" altLang="en-US" dirty="0" smtClean="0"/>
              <a:t>密碼可修改但修改前請先確認主要備用信箱設定已完成</a:t>
            </a:r>
            <a:endParaRPr lang="en-US" altLang="zh-TW" dirty="0" smtClean="0"/>
          </a:p>
          <a:p>
            <a:r>
              <a:rPr lang="zh-TW" altLang="en-US" dirty="0" smtClean="0"/>
              <a:t>忘記密碼才能自行利用備用信箱取回密碼</a:t>
            </a:r>
            <a:r>
              <a:rPr lang="en-US" altLang="zh-TW" dirty="0" smtClean="0"/>
              <a:t>(</a:t>
            </a:r>
            <a:r>
              <a:rPr lang="zh-TW" altLang="en-US" dirty="0" smtClean="0"/>
              <a:t>目前暫時尚無法寄信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若有登入問題請洽註冊組</a:t>
            </a:r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登入系統帳號及密碼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03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2584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多元學習表現</a:t>
            </a:r>
            <a:r>
              <a:rPr lang="en-US" altLang="zh-TW" dirty="0" smtClean="0"/>
              <a:t>(</a:t>
            </a:r>
            <a:r>
              <a:rPr lang="zh-TW" altLang="en-US" dirty="0"/>
              <a:t>檢定證照</a:t>
            </a:r>
            <a:r>
              <a:rPr lang="zh-TW" altLang="en-US" dirty="0" smtClean="0"/>
              <a:t>紀錄</a:t>
            </a:r>
            <a:r>
              <a:rPr lang="en-US" altLang="zh-TW" dirty="0" smtClean="0"/>
              <a:t>2)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064896" cy="4838937"/>
          </a:xfrm>
        </p:spPr>
      </p:pic>
    </p:spTree>
    <p:extLst>
      <p:ext uri="{BB962C8B-B14F-4D97-AF65-F5344CB8AC3E}">
        <p14:creationId xmlns:p14="http://schemas.microsoft.com/office/powerpoint/2010/main" val="194586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多元學習表現</a:t>
            </a:r>
            <a:r>
              <a:rPr lang="en-US" altLang="zh-TW" dirty="0" smtClean="0"/>
              <a:t>(</a:t>
            </a:r>
            <a:r>
              <a:rPr lang="zh-TW" altLang="en-US" dirty="0"/>
              <a:t>檢定證照</a:t>
            </a:r>
            <a:r>
              <a:rPr lang="zh-TW" altLang="en-US" dirty="0" smtClean="0"/>
              <a:t>紀錄</a:t>
            </a:r>
            <a:r>
              <a:rPr lang="en-US" altLang="zh-TW" dirty="0" smtClean="0"/>
              <a:t>3)</a:t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568952" cy="5141372"/>
          </a:xfrm>
        </p:spPr>
      </p:pic>
    </p:spTree>
    <p:extLst>
      <p:ext uri="{BB962C8B-B14F-4D97-AF65-F5344CB8AC3E}">
        <p14:creationId xmlns:p14="http://schemas.microsoft.com/office/powerpoint/2010/main" val="1860960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多元學習表現</a:t>
            </a:r>
            <a:r>
              <a:rPr lang="en-US" altLang="zh-TW" dirty="0" smtClean="0"/>
              <a:t>(</a:t>
            </a:r>
            <a:r>
              <a:rPr lang="zh-TW" altLang="en-US" dirty="0"/>
              <a:t>檢定證照</a:t>
            </a:r>
            <a:r>
              <a:rPr lang="zh-TW" altLang="en-US" dirty="0" smtClean="0"/>
              <a:t>紀錄</a:t>
            </a:r>
            <a:r>
              <a:rPr lang="en-US" altLang="zh-TW" dirty="0" smtClean="0"/>
              <a:t>4)</a:t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3867"/>
            <a:ext cx="8424936" cy="5054962"/>
          </a:xfrm>
        </p:spPr>
      </p:pic>
    </p:spTree>
    <p:extLst>
      <p:ext uri="{BB962C8B-B14F-4D97-AF65-F5344CB8AC3E}">
        <p14:creationId xmlns:p14="http://schemas.microsoft.com/office/powerpoint/2010/main" val="4107912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" y="1700808"/>
            <a:ext cx="8595319" cy="5157192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676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49957"/>
            <a:ext cx="8640960" cy="5184577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多元學習表現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學生期末勾選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023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由學校成績輸查詢畫面連結進入 學習歷程網站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學校網址</a:t>
            </a:r>
            <a:r>
              <a:rPr lang="en-US" altLang="zh-TW" dirty="0" smtClean="0"/>
              <a:t>:http://www.tcssh.tc.edu.tw</a:t>
            </a:r>
          </a:p>
          <a:p>
            <a:r>
              <a:rPr lang="zh-TW" altLang="en-US" dirty="0" smtClean="0"/>
              <a:t>成績查詢</a:t>
            </a:r>
          </a:p>
          <a:p>
            <a:r>
              <a:rPr lang="zh-TW" altLang="en-US" dirty="0" smtClean="0"/>
              <a:t>學習歷程網站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登入網址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31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" y="1340768"/>
            <a:ext cx="9055778" cy="543346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dirty="0" smtClean="0"/>
              <a:t>:</a:t>
            </a:r>
            <a:r>
              <a:rPr lang="zh-TW" altLang="en-US" dirty="0" smtClean="0"/>
              <a:t>學校網站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32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768076" cy="526084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dirty="0" smtClean="0"/>
              <a:t>:</a:t>
            </a:r>
            <a:r>
              <a:rPr lang="zh-TW" altLang="en-US" dirty="0" smtClean="0"/>
              <a:t>學校網站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成績查詢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43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12968" cy="522778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dirty="0" smtClean="0"/>
              <a:t>:</a:t>
            </a:r>
            <a:r>
              <a:rPr lang="zh-TW" altLang="en-US" dirty="0" smtClean="0"/>
              <a:t>學習歷程網站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95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帳號是學號</a:t>
            </a:r>
          </a:p>
          <a:p>
            <a:r>
              <a:rPr lang="zh-TW" altLang="en-US" dirty="0" smtClean="0"/>
              <a:t>密碼預設是身分證字號</a:t>
            </a:r>
            <a:r>
              <a:rPr lang="en-US" altLang="zh-TW" dirty="0" smtClean="0"/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字母要大寫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r>
              <a:rPr lang="zh-TW" altLang="en-US" dirty="0" smtClean="0"/>
              <a:t>密碼可修改但修改前請先確認主要備用信箱設定已完成</a:t>
            </a:r>
            <a:endParaRPr lang="en-US" altLang="zh-TW" dirty="0" smtClean="0"/>
          </a:p>
          <a:p>
            <a:r>
              <a:rPr lang="zh-TW" altLang="en-US" dirty="0" smtClean="0"/>
              <a:t>忘記密碼才能自行利用備用信箱取回密碼</a:t>
            </a:r>
            <a:r>
              <a:rPr lang="en-US" altLang="zh-TW" dirty="0" smtClean="0"/>
              <a:t>(</a:t>
            </a:r>
            <a:r>
              <a:rPr lang="zh-TW" altLang="en-US" dirty="0" smtClean="0"/>
              <a:t>目前暫時尚無法寄信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若有登入問題請洽註冊組</a:t>
            </a:r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登入系統帳號及密碼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92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367</TotalTime>
  <Words>709</Words>
  <Application>Microsoft Office PowerPoint</Application>
  <PresentationFormat>如螢幕大小 (4:3)</PresentationFormat>
  <Paragraphs>139</Paragraphs>
  <Slides>44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5" baseType="lpstr">
      <vt:lpstr>波形</vt:lpstr>
      <vt:lpstr>學習歷程資料庫操作實例</vt:lpstr>
      <vt:lpstr>規定</vt:lpstr>
      <vt:lpstr>件數規定</vt:lpstr>
      <vt:lpstr>登入系統帳號及密碼</vt:lpstr>
      <vt:lpstr>登入網址</vt:lpstr>
      <vt:lpstr>登入:學校網站</vt:lpstr>
      <vt:lpstr>登入:學校網站-&gt;成績查詢</vt:lpstr>
      <vt:lpstr>登入:學習歷程網站</vt:lpstr>
      <vt:lpstr>登入系統帳號及密碼</vt:lpstr>
      <vt:lpstr>課程學習成果上傳時間</vt:lpstr>
      <vt:lpstr>多元表現上傳時間</vt:lpstr>
      <vt:lpstr>PowerPoint 簡報</vt:lpstr>
      <vt:lpstr>PowerPoint 簡報</vt:lpstr>
      <vt:lpstr>課程學習認證流程</vt:lpstr>
      <vt:lpstr>上傳課程學習成果-新增檔案1</vt:lpstr>
      <vt:lpstr>上傳課程學習成果-新增檔案2</vt:lpstr>
      <vt:lpstr>上傳課程學習成果-新增檔案3</vt:lpstr>
      <vt:lpstr>課程學習成果送出認證(學生)1</vt:lpstr>
      <vt:lpstr>課程學習認證流程</vt:lpstr>
      <vt:lpstr>課程學習成果送出認證(學生)2</vt:lpstr>
      <vt:lpstr>課程學習成果送出認證(學生)2</vt:lpstr>
      <vt:lpstr>課程學習成果送出認證(學生)3</vt:lpstr>
      <vt:lpstr>課程學習成果送出認證(學生)4</vt:lpstr>
      <vt:lpstr>課程學習成果認證-通知(教師)</vt:lpstr>
      <vt:lpstr>課程學習成果認證-成功(教師)</vt:lpstr>
      <vt:lpstr>課程學習成果認證-失敗(教師)</vt:lpstr>
      <vt:lpstr>課程學習成果認證結果(學生)</vt:lpstr>
      <vt:lpstr>課程學習認證流程</vt:lpstr>
      <vt:lpstr>課程學習成果期末勾選(學生)1</vt:lpstr>
      <vt:lpstr>課程學習成果期末勾選(學生)2</vt:lpstr>
      <vt:lpstr>課程學習成果期末勾選(學生)3</vt:lpstr>
      <vt:lpstr>課程學習成果期末勾選(學生)4</vt:lpstr>
      <vt:lpstr>課程學習成果期末勾選(學生)4</vt:lpstr>
      <vt:lpstr>多元學習表現</vt:lpstr>
      <vt:lpstr>多元學習表現(幹部經歷)1 </vt:lpstr>
      <vt:lpstr>多元學習表現(幹部經歷)2</vt:lpstr>
      <vt:lpstr>多元學習表現(幹部經歷)3</vt:lpstr>
      <vt:lpstr>多元學習表現(幹部經歷)4 </vt:lpstr>
      <vt:lpstr>PowerPoint 簡報</vt:lpstr>
      <vt:lpstr>多元學習表現(檢定證照紀錄2)</vt:lpstr>
      <vt:lpstr>多元學習表現(檢定證照紀錄3) </vt:lpstr>
      <vt:lpstr>多元學習表現(檢定證照紀錄4) </vt:lpstr>
      <vt:lpstr>PowerPoint 簡報</vt:lpstr>
      <vt:lpstr>多元學習表現(學生期末勾選)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學習歷程資料庫操作實例</dc:title>
  <dc:creator>U-ser</dc:creator>
  <cp:lastModifiedBy>U-ser</cp:lastModifiedBy>
  <cp:revision>18</cp:revision>
  <dcterms:created xsi:type="dcterms:W3CDTF">2019-09-19T21:22:30Z</dcterms:created>
  <dcterms:modified xsi:type="dcterms:W3CDTF">2019-09-20T05:27:28Z</dcterms:modified>
</cp:coreProperties>
</file>