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56" r:id="rId3"/>
    <p:sldId id="268" r:id="rId4"/>
    <p:sldId id="257" r:id="rId5"/>
    <p:sldId id="270" r:id="rId6"/>
    <p:sldId id="276" r:id="rId7"/>
    <p:sldId id="277" r:id="rId8"/>
    <p:sldId id="272" r:id="rId9"/>
    <p:sldId id="273" r:id="rId10"/>
    <p:sldId id="274" r:id="rId11"/>
    <p:sldId id="275" r:id="rId12"/>
    <p:sldId id="284" r:id="rId13"/>
    <p:sldId id="290" r:id="rId14"/>
    <p:sldId id="283" r:id="rId15"/>
    <p:sldId id="295" r:id="rId16"/>
    <p:sldId id="291" r:id="rId17"/>
    <p:sldId id="292" r:id="rId18"/>
    <p:sldId id="293" r:id="rId19"/>
    <p:sldId id="294" r:id="rId20"/>
    <p:sldId id="288" r:id="rId21"/>
    <p:sldId id="285" r:id="rId22"/>
    <p:sldId id="286" r:id="rId23"/>
    <p:sldId id="287" r:id="rId24"/>
    <p:sldId id="282" r:id="rId25"/>
    <p:sldId id="289" r:id="rId26"/>
    <p:sldId id="296" r:id="rId27"/>
    <p:sldId id="298" r:id="rId28"/>
    <p:sldId id="279" r:id="rId29"/>
    <p:sldId id="297" r:id="rId30"/>
    <p:sldId id="278" r:id="rId3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BC98-3E9B-4764-8A85-16F022F12A6D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3814-2D10-49DA-96B2-2B7E04AB06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67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F69BB-DDB5-4F89-A4A3-23C3DAEFDD45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FE35-7D4E-4D6B-AB9E-24282E46A2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EF99-C84A-4AF3-9C09-3685FDD11E12}" type="datetimeFigureOut">
              <a:rPr lang="zh-TW" altLang="en-US" smtClean="0"/>
              <a:pPr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0BA7-195F-4246-8FD1-77A874062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9968;&#33324;&#20219;&#21209;&#23376;&#35336;&#30059;&#33258;&#20027;&#31649;&#29702;&#27298;&#26680;&#34920;(&#31684;&#20363;)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108&#23416;&#24180;&#24230;&#39640;&#20013;&#20778;&#36074;&#21270;&#32147;&#36027;&#34920;.xls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203.71.212.18/~TCSSH_ACA/pilot/super_pages.php?ID=pilot1&amp;Sn=5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3416;&#26657;&#25945;&#24107;&#23560;&#26989;&#23416;&#32722;&#31038;&#32676;&#30332;&#23637;&#33287;&#20855;&#39636;&#20316;&#28858;&#32317;&#34920;(&#31684;&#20363;)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5945;&#24107;&#35506;&#31243;&#33287;&#25945;&#23416;&#22686;&#33021;&#23376;&#35336;&#30059;&#35215;&#21123;&#34920;(&#31684;&#20363;)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學年優質化申請計畫說明會議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698843"/>
              </p:ext>
            </p:extLst>
          </p:nvPr>
        </p:nvGraphicFramePr>
        <p:xfrm>
          <a:off x="457200" y="1600200"/>
          <a:ext cx="8229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主題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主持人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許耀文校長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引言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許俊賢主任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107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學年度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第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學期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優質化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計畫」各子計畫經費執行情形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周向南老師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108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學年度本校優質化計畫申請說明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許俊賢主任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35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108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學年度本校優質化計畫經費編列說明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周向南老師</a:t>
                      </a:r>
                    </a:p>
                    <a:p>
                      <a:endParaRPr lang="en-US" altLang="zh-TW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107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學年度第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學期各子計畫社群經費分配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</a:t>
                      </a: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00</a:t>
                      </a:r>
                      <a:endParaRPr lang="zh-TW" alt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散會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7" t="10726" r="17744" b="39231"/>
          <a:stretch/>
        </p:blipFill>
        <p:spPr bwMode="auto">
          <a:xfrm>
            <a:off x="1979712" y="1484784"/>
            <a:ext cx="5496523" cy="50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T-10-2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教師社群自主管理檢核表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7236296" y="2564904"/>
            <a:ext cx="1512168" cy="1008112"/>
          </a:xfrm>
          <a:prstGeom prst="borderCallout2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此處無需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填寫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064" y="3696662"/>
            <a:ext cx="2016224" cy="2907480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67744" y="3717032"/>
            <a:ext cx="2808312" cy="2887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直線圖說文字 2 7"/>
          <p:cNvSpPr/>
          <p:nvPr/>
        </p:nvSpPr>
        <p:spPr>
          <a:xfrm flipH="1">
            <a:off x="611560" y="2540934"/>
            <a:ext cx="1296144" cy="1008112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填寫</a:t>
            </a: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此處即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T-10-2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教師社群自主管理檢核表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13568" r="34004" b="6731"/>
          <a:stretch/>
        </p:blipFill>
        <p:spPr bwMode="auto">
          <a:xfrm>
            <a:off x="2339752" y="1467392"/>
            <a:ext cx="4975448" cy="527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9079" r="52142" b="12966"/>
          <a:stretch/>
        </p:blipFill>
        <p:spPr bwMode="auto">
          <a:xfrm>
            <a:off x="1691680" y="1378773"/>
            <a:ext cx="5585772" cy="51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直線圖說文字 2 3"/>
          <p:cNvSpPr/>
          <p:nvPr/>
        </p:nvSpPr>
        <p:spPr>
          <a:xfrm>
            <a:off x="2136618" y="2708920"/>
            <a:ext cx="1738265" cy="3600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6620"/>
              <a:gd name="adj5" fmla="val 25322"/>
              <a:gd name="adj6" fmla="val -535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496" y="3356992"/>
            <a:ext cx="1294184" cy="148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執行計畫較常使用經費項目，可供老師編列參考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8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18701" r="49273" b="34241"/>
          <a:stretch/>
        </p:blipFill>
        <p:spPr bwMode="auto">
          <a:xfrm>
            <a:off x="1475653" y="1358122"/>
            <a:ext cx="6206713" cy="37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直線圖說文字 2 3"/>
          <p:cNvSpPr/>
          <p:nvPr/>
        </p:nvSpPr>
        <p:spPr>
          <a:xfrm>
            <a:off x="1979712" y="2852936"/>
            <a:ext cx="1872208" cy="1008112"/>
          </a:xfrm>
          <a:prstGeom prst="borderCallout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496" y="3429000"/>
            <a:ext cx="1224136" cy="148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若有需再增列者，經費項目有下拉式選單可選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851920" y="2761306"/>
            <a:ext cx="2160240" cy="307653"/>
          </a:xfrm>
          <a:prstGeom prst="borderCallout2">
            <a:avLst>
              <a:gd name="adj1" fmla="val -16523"/>
              <a:gd name="adj2" fmla="val 22130"/>
              <a:gd name="adj3" fmla="val -132928"/>
              <a:gd name="adj4" fmla="val 44358"/>
              <a:gd name="adj5" fmla="val -134417"/>
              <a:gd name="adj6" fmla="val 1704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740352" y="1581406"/>
            <a:ext cx="1405009" cy="148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輸入單位、數量、單價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單位仟元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，公式即會自動加總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0352" y="3212976"/>
            <a:ext cx="1405009" cy="148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填上用途說明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可參考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學年度計畫經費表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6012160" y="2763240"/>
            <a:ext cx="1296144" cy="305719"/>
          </a:xfrm>
          <a:prstGeom prst="borderCallout1">
            <a:avLst>
              <a:gd name="adj1" fmla="val 134531"/>
              <a:gd name="adj2" fmla="val 57876"/>
              <a:gd name="adj3" fmla="val 214646"/>
              <a:gd name="adj4" fmla="val 1349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8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15438" r="32781" b="12622"/>
          <a:stretch/>
        </p:blipFill>
        <p:spPr bwMode="auto">
          <a:xfrm>
            <a:off x="1835696" y="1268760"/>
            <a:ext cx="5689601" cy="523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另有辦理研習活動相關經費編列之套餐式選項供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老師作為經費表編列參考用。如下列：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5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19467" r="49319" b="14512"/>
          <a:stretch/>
        </p:blipFill>
        <p:spPr bwMode="auto">
          <a:xfrm>
            <a:off x="3360688" y="1628800"/>
            <a:ext cx="5171752" cy="43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講座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套餐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3689542" y="2711111"/>
            <a:ext cx="1557167" cy="17432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50"/>
              <a:gd name="adj6" fmla="val -548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2060848"/>
            <a:ext cx="2331265" cy="161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交通費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內聘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印刷費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講義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膳費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午餐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晚餐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2583" y="1772816"/>
            <a:ext cx="1611185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建議編列項目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908" y="6165304"/>
            <a:ext cx="3640541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標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者可視實際需求選擇填寫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0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8575" r="49154" b="14746"/>
          <a:stretch/>
        </p:blipFill>
        <p:spPr bwMode="auto">
          <a:xfrm>
            <a:off x="3298851" y="1636669"/>
            <a:ext cx="5089573" cy="43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研習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工作坊套餐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3635896" y="2852936"/>
            <a:ext cx="1557167" cy="17432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50"/>
              <a:gd name="adj6" fmla="val -548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2348880"/>
            <a:ext cx="2331265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交通費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內聘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助理費</a:t>
            </a: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工讀費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每位學員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人得請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位工讀生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印刷費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講義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材料費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每人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膳費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午餐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晚餐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132856"/>
            <a:ext cx="2448272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建議編列項目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908" y="6165304"/>
            <a:ext cx="3640541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標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者可視實際需求選擇填寫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2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8857" r="49079" b="11750"/>
          <a:stretch/>
        </p:blipFill>
        <p:spPr bwMode="auto">
          <a:xfrm>
            <a:off x="3131840" y="1412776"/>
            <a:ext cx="5183170" cy="45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教師社群校外交流套餐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3491880" y="2996952"/>
            <a:ext cx="1557167" cy="1807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50"/>
              <a:gd name="adj6" fmla="val -548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6230" y="2348880"/>
            <a:ext cx="2331265" cy="138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膳費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午餐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晚餐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租車費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上限為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12,000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132856"/>
            <a:ext cx="2784702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建議編列項目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908" y="6165304"/>
            <a:ext cx="3640541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標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者可視實際需求選擇填寫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2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18367" r="49208" b="11914"/>
          <a:stretch/>
        </p:blipFill>
        <p:spPr bwMode="auto">
          <a:xfrm>
            <a:off x="3131840" y="1412776"/>
            <a:ext cx="5081299" cy="449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學生課程校外交流套餐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3491880" y="2996952"/>
            <a:ext cx="1557167" cy="18077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50"/>
              <a:gd name="adj6" fmla="val -548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6230" y="2420888"/>
            <a:ext cx="233126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講師費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外聘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膳費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午餐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晚餐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保險費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僅限學生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租車費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上限為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12,000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132856"/>
            <a:ext cx="2784702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建議編列項目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908" y="6165304"/>
            <a:ext cx="3640541" cy="41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標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者可視實際需求選擇填寫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1071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優質化計畫各子計畫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經費執行情形總結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報告人：周向南老師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580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學年優質化申請計畫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說明會議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經費概算表編列補充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最優先或重要經費編列部分，請以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紅字加黃底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標示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如有物品費、資料蒐集費及圖書及影音光碟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，請列於清單，範例如下：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2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物品費清單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9274" r="36152" b="9604"/>
          <a:stretch/>
        </p:blipFill>
        <p:spPr bwMode="auto">
          <a:xfrm>
            <a:off x="757305" y="1196752"/>
            <a:ext cx="7703127" cy="552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資料蒐集費清單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8926" r="41243" b="42920"/>
          <a:stretch/>
        </p:blipFill>
        <p:spPr bwMode="auto">
          <a:xfrm>
            <a:off x="625110" y="1656784"/>
            <a:ext cx="7979338" cy="334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經費概算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圖書與影音光碟清單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18824" r="43090" b="24090"/>
          <a:stretch/>
        </p:blipFill>
        <p:spPr bwMode="auto">
          <a:xfrm>
            <a:off x="683568" y="1330349"/>
            <a:ext cx="7867409" cy="51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學年度高中優質化計畫撰寫相關表單下載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二中首頁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]-&gt;[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行政處室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]-&gt;[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教務處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]-&gt;[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特色領航計畫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]-&gt;[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度高中優質化計畫撰寫相關表單下載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</a:p>
          <a:p>
            <a:r>
              <a:rPr lang="en-US" altLang="zh-TW" dirty="0">
                <a:hlinkClick r:id="rId2"/>
              </a:rPr>
              <a:t>http://203.71.212.18/~</a:t>
            </a:r>
            <a:r>
              <a:rPr lang="en-US" altLang="zh-TW" dirty="0" smtClean="0">
                <a:hlinkClick r:id="rId2"/>
              </a:rPr>
              <a:t>TCSSH_ACA/pilot/super_pages.php?ID=pilot1&amp;Sn=59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1714739" cy="1714739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851920" y="5229200"/>
            <a:ext cx="2016224" cy="7920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或請掃瞄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3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學年度高中優質化計畫撰寫相關表單下載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26777" r="27328" b="13334"/>
          <a:stretch/>
        </p:blipFill>
        <p:spPr bwMode="auto">
          <a:xfrm>
            <a:off x="1952371" y="1628800"/>
            <a:ext cx="5709618" cy="47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2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學年優質化計畫申請繳交資料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欲申請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學年度優質化計畫的老師，繳交的表單資料如下：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T-4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課程及教學規劃表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子計畫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1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先前已給教學組長的老師即不需再繳交此項</a:t>
            </a:r>
            <a:r>
              <a:rPr lang="en-US" altLang="zh-TW" sz="21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T-5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學校教師專業學習社群發展與具體作為總表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子計畫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T-6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教師課程與教學增能子計畫規劃表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子計畫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T-10-2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一般任務子計畫自主管理檢核表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子計畫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B)</a:t>
            </a:r>
          </a:p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經費表一份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含上、下學期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經費表一份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含上、下學期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6093296"/>
            <a:ext cx="5112568" cy="510846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繳交的檔案有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檔及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1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學年優質化計畫申請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繳交時程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欲申請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學年度優質化計畫的老師，繳交的表單資料的期限為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中午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將上述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檔及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檔寄至下列信箱：</a:t>
            </a:r>
            <a:endParaRPr lang="en-US" altLang="zh-TW" b="1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t285@cloud.tcssh.tc.edu.tw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gustavchou@cloud.tcssh.tc.edu.tw </a:t>
            </a:r>
            <a:endParaRPr lang="en-US" altLang="zh-TW" b="1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學年第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學期優質化計畫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經費子目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49635" r="68690" b="38957"/>
          <a:stretch/>
        </p:blipFill>
        <p:spPr bwMode="auto">
          <a:xfrm>
            <a:off x="1259632" y="1840882"/>
            <a:ext cx="7161231" cy="303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579441" y="5301208"/>
            <a:ext cx="587287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提醒：一式三份的經費表右上角也另有寫上，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請老師不要選錯了喔，感謝您。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學年第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學期優質化計畫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補充事項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為加強計畫預算執行管控，請後續辦理活動，簽呈之經費表請記得補上請購單號之備註，以利核銷時，老師有漏送單之部分，行政單位可以協助提醒老師們送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補單，以增進行政效能。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t="39014" r="26800" b="20876"/>
          <a:stretch/>
        </p:blipFill>
        <p:spPr bwMode="auto">
          <a:xfrm>
            <a:off x="3661617" y="3933056"/>
            <a:ext cx="4530330" cy="25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直線圖說文字 2 7"/>
          <p:cNvSpPr/>
          <p:nvPr/>
        </p:nvSpPr>
        <p:spPr>
          <a:xfrm>
            <a:off x="7308304" y="4454399"/>
            <a:ext cx="883643" cy="1743288"/>
          </a:xfrm>
          <a:prstGeom prst="borderCallout2">
            <a:avLst>
              <a:gd name="adj1" fmla="val 18750"/>
              <a:gd name="adj2" fmla="val -8333"/>
              <a:gd name="adj3" fmla="val 19269"/>
              <a:gd name="adj4" fmla="val -439724"/>
              <a:gd name="adj5" fmla="val 38755"/>
              <a:gd name="adj6" fmla="val -5041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9552" y="4725144"/>
            <a:ext cx="2331265" cy="161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記得於活動辦前上系統請購，並同時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於辦理活動</a:t>
            </a: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簽呈預算表內增列一欄請購單號，並填上該單號。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1071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優質化計畫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各子計畫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執行情形總結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統計日期：</a:t>
            </a:r>
            <a:r>
              <a:rPr lang="en-US" altLang="zh-TW" dirty="0" smtClean="0"/>
              <a:t>107/01/09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45811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經常門執行率：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80.73%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5576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資本門執行率：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95.08%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327084"/>
              </p:ext>
            </p:extLst>
          </p:nvPr>
        </p:nvGraphicFramePr>
        <p:xfrm>
          <a:off x="457200" y="1600200"/>
          <a:ext cx="822959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1071</a:t>
                      </a:r>
                      <a:r>
                        <a:rPr lang="zh-TW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優質化計畫經費執行總表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子計畫別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經常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門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合計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資本門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核定經費金額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487,814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279,350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213,829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140,801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205,578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102,590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66,038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1,496,000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500,000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1,996,000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執行金額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424,313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238,593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179,800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73,231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190,614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72,985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28,113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1,207,649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475,412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1,683,061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剩餘金額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63,501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40,757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34,029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67,570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14,964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29,605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37,925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288,351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24,588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312,939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執行率</a:t>
                      </a:r>
                      <a:r>
                        <a:rPr lang="en-US" altLang="zh-TW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百分比</a:t>
                      </a:r>
                      <a:r>
                        <a:rPr lang="en-US" altLang="zh-TW" sz="1200" b="0" i="0" u="none" strike="noStrike">
                          <a:solidFill>
                            <a:srgbClr val="333333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86.98%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85.41%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84.09%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52.01%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92.72%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71.14%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42.57%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80.73%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95.08%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84.32%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感謝您的聆聽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T-4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課程規劃表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7" t="10665" r="14276" b="7388"/>
          <a:stretch/>
        </p:blipFill>
        <p:spPr bwMode="auto">
          <a:xfrm>
            <a:off x="2411760" y="1196752"/>
            <a:ext cx="4289064" cy="54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T-4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課程規劃表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欲申請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學年度優質化計畫且先前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已繳交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課程及教學規劃表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給教學組長的老師，本次即無須再另外繳交表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T-4【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課程及教學規劃</a:t>
            </a:r>
            <a:r>
              <a:rPr lang="zh-TW" altLang="en-US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，反之，則需要繳交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T-5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教師社群發展與具體作為總表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1" t="10285" r="17420" b="26787"/>
          <a:stretch/>
        </p:blipFill>
        <p:spPr bwMode="auto">
          <a:xfrm>
            <a:off x="2411760" y="1484784"/>
            <a:ext cx="4461164" cy="51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T-5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教師社群發展與具體作為總表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8" t="15314" r="17421" b="27383"/>
          <a:stretch/>
        </p:blipFill>
        <p:spPr bwMode="auto">
          <a:xfrm>
            <a:off x="2411760" y="1484784"/>
            <a:ext cx="4833950" cy="51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T-6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教師社群規劃表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空白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4" t="10847" r="16667" b="30651"/>
          <a:stretch/>
        </p:blipFill>
        <p:spPr bwMode="auto">
          <a:xfrm>
            <a:off x="2123728" y="1505526"/>
            <a:ext cx="5071495" cy="51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419872" y="3717032"/>
            <a:ext cx="3384376" cy="1296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線圖說文字 2 5"/>
          <p:cNvSpPr/>
          <p:nvPr/>
        </p:nvSpPr>
        <p:spPr>
          <a:xfrm flipH="1">
            <a:off x="432111" y="2835923"/>
            <a:ext cx="1728192" cy="1169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252"/>
              <a:gd name="adj6" fmla="val -704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請務必針對量的效益及質的效益填寫，可參考後面範例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9872" y="5013175"/>
            <a:ext cx="3384376" cy="5040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線圖說文字 2 10"/>
          <p:cNvSpPr/>
          <p:nvPr/>
        </p:nvSpPr>
        <p:spPr>
          <a:xfrm>
            <a:off x="7452320" y="3717032"/>
            <a:ext cx="1512168" cy="1512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127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請務必填寫，若無編列經費的部分，也請填無。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直線圖說文字 2 12"/>
          <p:cNvSpPr/>
          <p:nvPr/>
        </p:nvSpPr>
        <p:spPr>
          <a:xfrm flipH="1">
            <a:off x="251518" y="5356177"/>
            <a:ext cx="2016225" cy="1169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247"/>
              <a:gd name="adj6" fmla="val -7131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有編列資本門預算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教學設備需求，請務必填寫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T-6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子計畫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教師社群規劃表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5214" r="33125" b="5610"/>
          <a:stretch/>
        </p:blipFill>
        <p:spPr bwMode="auto">
          <a:xfrm>
            <a:off x="2154486" y="1484784"/>
            <a:ext cx="5254846" cy="52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455304" y="3717032"/>
            <a:ext cx="3708983" cy="1296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線圖說文字 2 5"/>
          <p:cNvSpPr/>
          <p:nvPr/>
        </p:nvSpPr>
        <p:spPr>
          <a:xfrm flipH="1">
            <a:off x="251520" y="2204864"/>
            <a:ext cx="1872208" cy="2592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252"/>
              <a:gd name="adj6" fmla="val -704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量的效益：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例如每學期辦理幾場活動。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質的效益：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例如提升或增進何種能力等。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請以條例式填寫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3051</TotalTime>
  <Words>1265</Words>
  <Application>Microsoft Office PowerPoint</Application>
  <PresentationFormat>如螢幕大小 (4:3)</PresentationFormat>
  <Paragraphs>183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108學年優質化申請計畫說明會議</vt:lpstr>
      <vt:lpstr>1071優質化計畫各子計畫 經費執行情形總結</vt:lpstr>
      <vt:lpstr>1071優質化計畫各子計畫 經費執行情形總結</vt:lpstr>
      <vt:lpstr>表T-4 子計畫A-課程規劃表(空白)</vt:lpstr>
      <vt:lpstr>表T-4 子計畫A-課程規劃表</vt:lpstr>
      <vt:lpstr>表T-5 子計畫B-教師社群發展與具體作為總表 (空白)</vt:lpstr>
      <vt:lpstr>表T-5 子計畫B-教師社群發展與具體作為總表(範例)</vt:lpstr>
      <vt:lpstr>表T-6 子計畫B-教師社群規劃表 (空白)</vt:lpstr>
      <vt:lpstr>表T-6 子計畫B-教師社群規劃表 (範例)</vt:lpstr>
      <vt:lpstr>表T-10-2 子計畫B-教師社群自主管理檢核表(空白)</vt:lpstr>
      <vt:lpstr>表T-10-2 子計畫B-教師社群自主管理檢核表(範例)</vt:lpstr>
      <vt:lpstr>經費概算表(空白)</vt:lpstr>
      <vt:lpstr>經費概算表(空白)</vt:lpstr>
      <vt:lpstr>經費概算表(範例)</vt:lpstr>
      <vt:lpstr>經費概算表(範例)</vt:lpstr>
      <vt:lpstr>講座套餐</vt:lpstr>
      <vt:lpstr>研習/工作坊套餐</vt:lpstr>
      <vt:lpstr>教師社群校外交流套餐</vt:lpstr>
      <vt:lpstr>學生課程校外交流套餐</vt:lpstr>
      <vt:lpstr>經費概算表編列補充</vt:lpstr>
      <vt:lpstr>經費概算表(物品費清單)</vt:lpstr>
      <vt:lpstr>經費概算表(資料蒐集費清單)</vt:lpstr>
      <vt:lpstr>經費概算表(圖書與影音光碟清單)</vt:lpstr>
      <vt:lpstr>108學年度高中優質化計畫撰寫相關表單下載</vt:lpstr>
      <vt:lpstr>108學年度高中優質化計畫撰寫相關表單下載</vt:lpstr>
      <vt:lpstr>108學年優質化計畫申請繳交資料</vt:lpstr>
      <vt:lpstr>108學年優質化計畫申請繳交時程</vt:lpstr>
      <vt:lpstr>107學年第2學期優質化計畫 經費子目</vt:lpstr>
      <vt:lpstr>107學年第2學期優質化計畫 補充事項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2c</dc:creator>
  <cp:lastModifiedBy>user</cp:lastModifiedBy>
  <cp:revision>184</cp:revision>
  <cp:lastPrinted>2019-01-14T03:26:20Z</cp:lastPrinted>
  <dcterms:created xsi:type="dcterms:W3CDTF">2017-11-15T02:53:10Z</dcterms:created>
  <dcterms:modified xsi:type="dcterms:W3CDTF">2019-01-14T09:00:35Z</dcterms:modified>
</cp:coreProperties>
</file>